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75" r:id="rId4"/>
    <p:sldId id="258" r:id="rId5"/>
    <p:sldId id="259" r:id="rId6"/>
    <p:sldId id="260" r:id="rId7"/>
    <p:sldId id="273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44" autoAdjust="0"/>
    <p:restoredTop sz="94576" autoAdjust="0"/>
  </p:normalViewPr>
  <p:slideViewPr>
    <p:cSldViewPr>
      <p:cViewPr>
        <p:scale>
          <a:sx n="60" d="100"/>
          <a:sy n="60" d="100"/>
        </p:scale>
        <p:origin x="-870" y="-3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E3B57-E9D4-40A7-8F6E-5269AD26BB63}" type="datetimeFigureOut">
              <a:rPr lang="en-US" smtClean="0"/>
              <a:t>4/7/2010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ED34C3-AE96-44D9-BD09-D4D3E3028159}" type="slidenum">
              <a:rPr lang="en-MY" smtClean="0"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ED34C3-AE96-44D9-BD09-D4D3E3028159}" type="slidenum">
              <a:rPr lang="en-MY" smtClean="0"/>
              <a:t>1</a:t>
            </a:fld>
            <a:endParaRPr lang="en-M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DE668-8D39-44C1-AA58-DE4D68CDA6B5}" type="datetimeFigureOut">
              <a:rPr lang="en-US" smtClean="0"/>
              <a:t>4/7/2010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5D42-CDAE-4063-9582-7E97F42DC1B7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DE668-8D39-44C1-AA58-DE4D68CDA6B5}" type="datetimeFigureOut">
              <a:rPr lang="en-US" smtClean="0"/>
              <a:t>4/7/2010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5D42-CDAE-4063-9582-7E97F42DC1B7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DE668-8D39-44C1-AA58-DE4D68CDA6B5}" type="datetimeFigureOut">
              <a:rPr lang="en-US" smtClean="0"/>
              <a:t>4/7/2010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5D42-CDAE-4063-9582-7E97F42DC1B7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DE668-8D39-44C1-AA58-DE4D68CDA6B5}" type="datetimeFigureOut">
              <a:rPr lang="en-US" smtClean="0"/>
              <a:t>4/7/2010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5D42-CDAE-4063-9582-7E97F42DC1B7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DE668-8D39-44C1-AA58-DE4D68CDA6B5}" type="datetimeFigureOut">
              <a:rPr lang="en-US" smtClean="0"/>
              <a:t>4/7/2010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5D42-CDAE-4063-9582-7E97F42DC1B7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DE668-8D39-44C1-AA58-DE4D68CDA6B5}" type="datetimeFigureOut">
              <a:rPr lang="en-US" smtClean="0"/>
              <a:t>4/7/2010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5D42-CDAE-4063-9582-7E97F42DC1B7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DE668-8D39-44C1-AA58-DE4D68CDA6B5}" type="datetimeFigureOut">
              <a:rPr lang="en-US" smtClean="0"/>
              <a:t>4/7/2010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5D42-CDAE-4063-9582-7E97F42DC1B7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DE668-8D39-44C1-AA58-DE4D68CDA6B5}" type="datetimeFigureOut">
              <a:rPr lang="en-US" smtClean="0"/>
              <a:t>4/7/2010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5D42-CDAE-4063-9582-7E97F42DC1B7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DE668-8D39-44C1-AA58-DE4D68CDA6B5}" type="datetimeFigureOut">
              <a:rPr lang="en-US" smtClean="0"/>
              <a:t>4/7/2010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5D42-CDAE-4063-9582-7E97F42DC1B7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DE668-8D39-44C1-AA58-DE4D68CDA6B5}" type="datetimeFigureOut">
              <a:rPr lang="en-US" smtClean="0"/>
              <a:t>4/7/2010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5D42-CDAE-4063-9582-7E97F42DC1B7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DE668-8D39-44C1-AA58-DE4D68CDA6B5}" type="datetimeFigureOut">
              <a:rPr lang="en-US" smtClean="0"/>
              <a:t>4/7/2010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5D42-CDAE-4063-9582-7E97F42DC1B7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ADE668-8D39-44C1-AA58-DE4D68CDA6B5}" type="datetimeFigureOut">
              <a:rPr lang="en-US" smtClean="0"/>
              <a:t>4/7/2010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D5D42-CDAE-4063-9582-7E97F42DC1B7}" type="slidenum">
              <a:rPr lang="en-MY" smtClean="0"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Q31\Music\MALAYu\faizal%20tahir%20-%20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Q31\Music\MALAYu\faizal%20tahir%20-%20.mp3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Q31\Music\MALAYu\faizal%20tahir%20-%20.mp3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Q31\Music\MALAYu\faizal%20tahir%20-%20.mp3" TargetMode="Externa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Q31\Music\MALAYu\faizal%20tahir%20-%20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Q31\Music\MALAYu\faizal%20tahir%20-%20.mp3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Q31\Music\MALAYu\faizal%20tahir%20-%20.mp3" TargetMode="Externa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Q31\Music\MALAYu\faizal%20tahir%20-%20.mp3" TargetMode="Externa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Q31\Music\MALAYu\faizal%20tahir%20-%20.mp3" TargetMode="Externa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Q31\Music\MALAYu\faizal%20tahir%20-%20.mp3" TargetMode="Externa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Q31\Music\MALAYu\faizal%20tahir%20-%20.mp3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Q31\Music\MALAYu\faizal%20tahir%20-%20.mp3" TargetMode="Externa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Q31\Music\MALAYu\faizal%20tahir%20-%20.mp3" TargetMode="Externa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Q31\Music\MALAYu\faizal%20tahir%20-%20.mp3" TargetMode="Externa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5.xml"/><Relationship Id="rId1" Type="http://schemas.openxmlformats.org/officeDocument/2006/relationships/audio" Target="file:///C:\Users\Q31\Music\MALAYu\faizal%20tahir%20-%20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5.xml"/><Relationship Id="rId1" Type="http://schemas.openxmlformats.org/officeDocument/2006/relationships/audio" Target="file:///C:\Users\Q31\Music\MALAYu\faizal%20tahir%20-%20.mp3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5.xml"/><Relationship Id="rId1" Type="http://schemas.openxmlformats.org/officeDocument/2006/relationships/audio" Target="file:///C:\Users\Q31\Music\MALAYu\faizal%20tahir%20-%20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Q31\Music\MALAYu\faizal%20tahir%20-%20.mp3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MY" dirty="0"/>
          </a:p>
        </p:txBody>
      </p:sp>
      <p:pic>
        <p:nvPicPr>
          <p:cNvPr id="4" name="Picture 3" descr="24149_390847277144_390707117144_3688990_5423872_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71536" y="0"/>
            <a:ext cx="9715536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785794"/>
            <a:ext cx="7215238" cy="4786346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chemeClr val="tx1"/>
                </a:solidFill>
                <a:latin typeface="Cooper Black" pitchFamily="18" charset="0"/>
              </a:rPr>
              <a:t>	</a:t>
            </a:r>
            <a:r>
              <a:rPr lang="en-US" sz="6600" dirty="0" smtClean="0">
                <a:solidFill>
                  <a:schemeClr val="tx1"/>
                </a:solidFill>
                <a:latin typeface="Cooper Black" pitchFamily="18" charset="0"/>
              </a:rPr>
              <a:t>MY PROJEK  </a:t>
            </a:r>
          </a:p>
          <a:p>
            <a:r>
              <a:rPr lang="en-US" sz="6600" dirty="0" smtClean="0">
                <a:solidFill>
                  <a:schemeClr val="tx1"/>
                </a:solidFill>
                <a:latin typeface="Cooper Black" pitchFamily="18" charset="0"/>
              </a:rPr>
              <a:t>MINI-BED</a:t>
            </a:r>
          </a:p>
          <a:p>
            <a:r>
              <a:rPr lang="en-US" sz="6600" dirty="0" smtClean="0">
                <a:solidFill>
                  <a:schemeClr val="tx1"/>
                </a:solidFill>
                <a:latin typeface="Cooper Black" pitchFamily="18" charset="0"/>
              </a:rPr>
              <a:t>GROUP 5</a:t>
            </a:r>
            <a:endParaRPr lang="en-MY" sz="6600" dirty="0">
              <a:solidFill>
                <a:schemeClr val="tx1"/>
              </a:solidFill>
              <a:latin typeface="Cooper Black" pitchFamily="18" charset="0"/>
            </a:endParaRPr>
          </a:p>
        </p:txBody>
      </p:sp>
      <p:pic>
        <p:nvPicPr>
          <p:cNvPr id="8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143900" y="607220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18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MY" dirty="0"/>
              <a:t> </a:t>
            </a:r>
            <a:br>
              <a:rPr lang="en-MY" dirty="0"/>
            </a:br>
            <a:endParaRPr lang="en-MY" sz="1300" dirty="0"/>
          </a:p>
        </p:txBody>
      </p:sp>
      <p:pic>
        <p:nvPicPr>
          <p:cNvPr id="4" name="Picture 3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4705"/>
            <a:ext cx="9144000" cy="68332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POLYTECHNIC MALLACA</a:t>
            </a:r>
          </a:p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MECHANICAL ENGINERING DEPARTMENT</a:t>
            </a:r>
          </a:p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TECHNOLGY WORKSHOP 2(J2003)</a:t>
            </a:r>
          </a:p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SESI JAN 2010</a:t>
            </a:r>
          </a:p>
          <a:p>
            <a:pPr>
              <a:buNone/>
            </a:pPr>
            <a:r>
              <a:rPr lang="en-US" sz="2000" dirty="0" smtClean="0">
                <a:latin typeface="Cooper Black" pitchFamily="18" charset="0"/>
              </a:rPr>
              <a:t> </a:t>
            </a:r>
          </a:p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TITLE:PROJECT MINI-BED</a:t>
            </a:r>
          </a:p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COMPNY NAME: FADZIL MINI WORKSHOP</a:t>
            </a:r>
          </a:p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NAME                                          MATRIKS NUMBER</a:t>
            </a:r>
          </a:p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MUHAMAD HAMDAN B AHAMAD </a:t>
            </a:r>
          </a:p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11SKM09F1093</a:t>
            </a:r>
          </a:p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MUHAMMAD NAZRUL AZAHAM B MOHAD MUKIBAN</a:t>
            </a:r>
          </a:p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11SKM09F1077</a:t>
            </a:r>
          </a:p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MUHAMAD SHAHMIRUL B KHALID</a:t>
            </a:r>
          </a:p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11SKM09F1078</a:t>
            </a:r>
          </a:p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MUHAMAD HISHAM B OTHMAN</a:t>
            </a:r>
          </a:p>
          <a:p>
            <a:pPr algn="ctr">
              <a:buNone/>
            </a:pPr>
            <a:r>
              <a:rPr lang="en-US" sz="2000" dirty="0" smtClean="0">
                <a:latin typeface="Cooper Black" pitchFamily="18" charset="0"/>
              </a:rPr>
              <a:t>11SKM09F1074</a:t>
            </a:r>
          </a:p>
          <a:p>
            <a:pPr algn="ctr">
              <a:buNone/>
            </a:pPr>
            <a:r>
              <a:rPr lang="en-US" sz="2000" dirty="0" smtClean="0">
                <a:solidFill>
                  <a:srgbClr val="FF0000"/>
                </a:solidFill>
                <a:latin typeface="Cooper Black" pitchFamily="18" charset="0"/>
              </a:rPr>
              <a:t>AFIF AIZUDDIN B MOHD ABD AZIZ</a:t>
            </a:r>
          </a:p>
          <a:p>
            <a:pPr algn="ctr">
              <a:buNone/>
            </a:pPr>
            <a:r>
              <a:rPr lang="en-US" sz="2000" dirty="0" smtClean="0">
                <a:solidFill>
                  <a:srgbClr val="FF0000"/>
                </a:solidFill>
                <a:latin typeface="Cooper Black" pitchFamily="18" charset="0"/>
              </a:rPr>
              <a:t>11SKM09F1081</a:t>
            </a:r>
            <a:endParaRPr lang="en-MY" sz="2000" dirty="0">
              <a:solidFill>
                <a:srgbClr val="FF0000"/>
              </a:solidFill>
              <a:latin typeface="Cooper Black" pitchFamily="18" charset="0"/>
            </a:endParaRPr>
          </a:p>
        </p:txBody>
      </p:sp>
      <p:pic>
        <p:nvPicPr>
          <p:cNvPr id="5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4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9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0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6000"/>
                            </p:stCondLst>
                            <p:childTnLst>
                              <p:par>
                                <p:cTn id="2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24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30000"/>
                            </p:stCondLst>
                            <p:childTnLst>
                              <p:par>
                                <p:cTn id="26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32000"/>
                            </p:stCondLst>
                            <p:childTnLst>
                              <p:par>
                                <p:cTn id="27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34000"/>
                            </p:stCondLst>
                            <p:childTnLst>
                              <p:par>
                                <p:cTn id="294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34500"/>
                            </p:stCondLst>
                            <p:childTnLst>
                              <p:par>
                                <p:cTn id="298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35000"/>
                            </p:stCondLst>
                            <p:childTnLst>
                              <p:par>
                                <p:cTn id="302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35500"/>
                            </p:stCondLst>
                            <p:childTnLst>
                              <p:par>
                                <p:cTn id="306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36000"/>
                            </p:stCondLst>
                            <p:childTnLst>
                              <p:par>
                                <p:cTn id="310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>
                            <p:stCondLst>
                              <p:cond delay="36500"/>
                            </p:stCondLst>
                            <p:childTnLst>
                              <p:par>
                                <p:cTn id="314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37000"/>
                            </p:stCondLst>
                            <p:childTnLst>
                              <p:par>
                                <p:cTn id="318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37500"/>
                            </p:stCondLst>
                            <p:childTnLst>
                              <p:par>
                                <p:cTn id="322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38000"/>
                            </p:stCondLst>
                            <p:childTnLst>
                              <p:par>
                                <p:cTn id="326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38500"/>
                            </p:stCondLst>
                            <p:childTnLst>
                              <p:par>
                                <p:cTn id="330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3" fill="hold">
                            <p:stCondLst>
                              <p:cond delay="39000"/>
                            </p:stCondLst>
                            <p:childTnLst>
                              <p:par>
                                <p:cTn id="334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7" fill="hold">
                            <p:stCondLst>
                              <p:cond delay="39500"/>
                            </p:stCondLst>
                            <p:childTnLst>
                              <p:par>
                                <p:cTn id="338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1" fill="hold">
                            <p:stCondLst>
                              <p:cond delay="40000"/>
                            </p:stCondLst>
                            <p:childTnLst>
                              <p:par>
                                <p:cTn id="342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3" dur="1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5" fill="hold">
                            <p:stCondLst>
                              <p:cond delay="40100"/>
                            </p:stCondLst>
                            <p:childTnLst>
                              <p:par>
                                <p:cTn id="346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7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40600"/>
                            </p:stCondLst>
                            <p:childTnLst>
                              <p:par>
                                <p:cTn id="350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>
                            <p:stCondLst>
                              <p:cond delay="41100"/>
                            </p:stCondLst>
                            <p:childTnLst>
                              <p:par>
                                <p:cTn id="354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5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41600"/>
                            </p:stCondLst>
                            <p:childTnLst>
                              <p:par>
                                <p:cTn id="358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9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42100"/>
                            </p:stCondLst>
                            <p:childTnLst>
                              <p:par>
                                <p:cTn id="362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6" fill="hold">
                      <p:stCondLst>
                        <p:cond delay="0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9" dur="2201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37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929718" cy="68332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Cooper Black" pitchFamily="18" charset="0"/>
              </a:rPr>
              <a:t>NAMA SYRIKAT</a:t>
            </a:r>
            <a:endParaRPr lang="en-MY" sz="3200" dirty="0"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>
                <a:latin typeface="Cooper Black" pitchFamily="18" charset="0"/>
              </a:rPr>
              <a:t>        FADZIL MINI WORKSHOP</a:t>
            </a:r>
            <a:endParaRPr lang="en-MY" dirty="0">
              <a:latin typeface="Cooper Black" pitchFamily="18" charset="0"/>
            </a:endParaRPr>
          </a:p>
        </p:txBody>
      </p:sp>
      <p:pic>
        <p:nvPicPr>
          <p:cNvPr id="5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52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201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58204" cy="1154098"/>
          </a:xfrm>
        </p:spPr>
        <p:txBody>
          <a:bodyPr/>
          <a:lstStyle/>
          <a:p>
            <a:r>
              <a:rPr lang="en-US" dirty="0" smtClean="0">
                <a:latin typeface="Cooper Black" pitchFamily="18" charset="0"/>
              </a:rPr>
              <a:t>PENGENALAN</a:t>
            </a:r>
            <a:endParaRPr lang="en-MY" dirty="0"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35785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>
                <a:latin typeface="Cooper Black" pitchFamily="18" charset="0"/>
              </a:rPr>
              <a:t>     </a:t>
            </a:r>
            <a:r>
              <a:rPr lang="en-US" dirty="0" err="1" smtClean="0">
                <a:latin typeface="Cooper Black" pitchFamily="18" charset="0"/>
              </a:rPr>
              <a:t>Dalam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projek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Teknologi</a:t>
            </a:r>
            <a:r>
              <a:rPr lang="en-US" dirty="0">
                <a:latin typeface="Cooper Black" pitchFamily="18" charset="0"/>
              </a:rPr>
              <a:t> workshop 2 </a:t>
            </a:r>
            <a:r>
              <a:rPr lang="en-US" dirty="0" err="1">
                <a:latin typeface="Cooper Black" pitchFamily="18" charset="0"/>
              </a:rPr>
              <a:t>kami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sekumpulan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telah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membuat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satu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projek</a:t>
            </a:r>
            <a:r>
              <a:rPr lang="en-US" dirty="0">
                <a:latin typeface="Cooper Black" pitchFamily="18" charset="0"/>
              </a:rPr>
              <a:t> “mini bed” </a:t>
            </a:r>
            <a:r>
              <a:rPr lang="en-US" dirty="0" err="1">
                <a:latin typeface="Cooper Black" pitchFamily="18" charset="0"/>
              </a:rPr>
              <a:t>dengan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menggunakan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kimpalan</a:t>
            </a:r>
            <a:r>
              <a:rPr lang="en-US" dirty="0">
                <a:latin typeface="Cooper Black" pitchFamily="18" charset="0"/>
              </a:rPr>
              <a:t> MIG (Metal Gas Welding) </a:t>
            </a:r>
            <a:r>
              <a:rPr lang="en-US" dirty="0" err="1">
                <a:latin typeface="Cooper Black" pitchFamily="18" charset="0"/>
              </a:rPr>
              <a:t>untuk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mencantumkan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bahagian-bahagian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batang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besi.Kos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untuk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menbuat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projek</a:t>
            </a:r>
            <a:r>
              <a:rPr lang="en-US" dirty="0">
                <a:latin typeface="Cooper Black" pitchFamily="18" charset="0"/>
              </a:rPr>
              <a:t> mini bed </a:t>
            </a:r>
            <a:r>
              <a:rPr lang="en-US" dirty="0" err="1">
                <a:latin typeface="Cooper Black" pitchFamily="18" charset="0"/>
              </a:rPr>
              <a:t>tidak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lah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terlalau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mahal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hanya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menggunakan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besi-besi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kecil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untuk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membuatnya.Untuk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membuat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projek</a:t>
            </a:r>
            <a:r>
              <a:rPr lang="en-US" dirty="0">
                <a:latin typeface="Cooper Black" pitchFamily="18" charset="0"/>
              </a:rPr>
              <a:t> mini bed </a:t>
            </a:r>
            <a:r>
              <a:rPr lang="en-US" dirty="0" err="1">
                <a:latin typeface="Cooper Black" pitchFamily="18" charset="0"/>
              </a:rPr>
              <a:t>beberapa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batang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besi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telah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dipotong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untuk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dijadikan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tiang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serta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tempat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unutk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diletakkan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tilam.Setelah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selesai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mencantumkan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semua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bahagian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kami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mencantikan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lagi</a:t>
            </a:r>
            <a:r>
              <a:rPr lang="en-US" dirty="0">
                <a:latin typeface="Cooper Black" pitchFamily="18" charset="0"/>
              </a:rPr>
              <a:t> min bed </a:t>
            </a:r>
            <a:r>
              <a:rPr lang="en-US" dirty="0" err="1" smtClean="0">
                <a:latin typeface="Cooper Black" pitchFamily="18" charset="0"/>
              </a:rPr>
              <a:t>kami.Semua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kerja</a:t>
            </a:r>
            <a:r>
              <a:rPr lang="en-US" dirty="0">
                <a:latin typeface="Cooper Black" pitchFamily="18" charset="0"/>
              </a:rPr>
              <a:t> yang </a:t>
            </a:r>
            <a:r>
              <a:rPr lang="en-US" dirty="0" err="1">
                <a:latin typeface="Cooper Black" pitchFamily="18" charset="0"/>
              </a:rPr>
              <a:t>kami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lakukan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bengkel</a:t>
            </a:r>
            <a:r>
              <a:rPr lang="en-US" dirty="0">
                <a:latin typeface="Cooper Black" pitchFamily="18" charset="0"/>
              </a:rPr>
              <a:t> mini workshop </a:t>
            </a:r>
            <a:r>
              <a:rPr lang="en-US" dirty="0" err="1">
                <a:latin typeface="Cooper Black" pitchFamily="18" charset="0"/>
              </a:rPr>
              <a:t>Fadzil</a:t>
            </a:r>
            <a:r>
              <a:rPr lang="en-US" dirty="0"/>
              <a:t>.</a:t>
            </a:r>
            <a:endParaRPr lang="en-MY" dirty="0"/>
          </a:p>
        </p:txBody>
      </p:sp>
      <p:pic>
        <p:nvPicPr>
          <p:cNvPr id="5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0"/>
                            </p:stCondLst>
                            <p:childTnLst>
                              <p:par>
                                <p:cTn id="22" presetID="37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201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Cooper Black" pitchFamily="18" charset="0"/>
              </a:rPr>
              <a:t>MINI-BED</a:t>
            </a:r>
            <a:endParaRPr lang="en-MY" sz="3200" dirty="0">
              <a:latin typeface="Cooper Black" pitchFamily="18" charset="0"/>
            </a:endParaRPr>
          </a:p>
        </p:txBody>
      </p:sp>
      <p:pic>
        <p:nvPicPr>
          <p:cNvPr id="18434" name="Picture 1" descr="DSC01609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1000108"/>
            <a:ext cx="6929486" cy="44171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50"/>
                            </p:stCondLst>
                            <p:childTnLst>
                              <p:par>
                                <p:cTn id="1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132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440" decel="50000" autoRev="1" fill="hold">
                                          <p:stCondLst>
                                            <p:cond delay="132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440" decel="100000" autoRev="1" fill="hold">
                                          <p:stCondLst>
                                            <p:cond delay="132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440" decel="100000" autoRev="1" fill="hold">
                                          <p:stCondLst>
                                            <p:cond delay="132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50"/>
                            </p:stCondLst>
                            <p:childTnLst>
                              <p:par>
                                <p:cTn id="19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550"/>
                            </p:stCondLst>
                            <p:childTnLst>
                              <p:par>
                                <p:cTn id="26" presetID="52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7" dur="16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8" dur="16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9" dur="1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5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2018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Cooper Black" pitchFamily="18" charset="0"/>
              </a:rPr>
              <a:t>PENGENALAN SYARIKAT</a:t>
            </a:r>
            <a:endParaRPr lang="en-MY" sz="3200" dirty="0"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00174"/>
            <a:ext cx="9144000" cy="535782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dirty="0" smtClean="0">
                <a:latin typeface="Cooper Black" pitchFamily="18" charset="0"/>
              </a:rPr>
              <a:t>NAMA:</a:t>
            </a:r>
          </a:p>
          <a:p>
            <a:pPr algn="ctr">
              <a:buNone/>
            </a:pPr>
            <a:r>
              <a:rPr lang="en-US" sz="2800" dirty="0" smtClean="0">
                <a:latin typeface="Cooper Black" pitchFamily="18" charset="0"/>
              </a:rPr>
              <a:t>ENCIK FADZIL B MUHD JAMID</a:t>
            </a:r>
          </a:p>
          <a:p>
            <a:pPr algn="ctr">
              <a:buNone/>
            </a:pPr>
            <a:r>
              <a:rPr lang="en-US" sz="2800" dirty="0" smtClean="0">
                <a:latin typeface="Cooper Black" pitchFamily="18" charset="0"/>
              </a:rPr>
              <a:t>NAMA SYARIKAT:</a:t>
            </a:r>
          </a:p>
          <a:p>
            <a:pPr algn="ctr">
              <a:buNone/>
            </a:pPr>
            <a:r>
              <a:rPr lang="en-US" sz="2800" dirty="0" smtClean="0">
                <a:latin typeface="Cooper Black" pitchFamily="18" charset="0"/>
              </a:rPr>
              <a:t>FADZIL MINI WORKSHOP</a:t>
            </a:r>
          </a:p>
          <a:p>
            <a:pPr algn="ctr">
              <a:buNone/>
            </a:pPr>
            <a:r>
              <a:rPr lang="en-US" sz="2800" dirty="0" smtClean="0">
                <a:latin typeface="Cooper Black" pitchFamily="18" charset="0"/>
              </a:rPr>
              <a:t>LOKASI:</a:t>
            </a:r>
          </a:p>
          <a:p>
            <a:pPr algn="ctr">
              <a:buNone/>
            </a:pPr>
            <a:r>
              <a:rPr lang="en-US" sz="2800" dirty="0" smtClean="0">
                <a:latin typeface="Cooper Black" pitchFamily="18" charset="0"/>
              </a:rPr>
              <a:t>LOT 1665,BT.LUAR 42500 SIJANG KLANG  SELANGOR DARUL EHSAN</a:t>
            </a:r>
          </a:p>
          <a:p>
            <a:pPr algn="ctr">
              <a:buNone/>
            </a:pPr>
            <a:r>
              <a:rPr lang="en-US" sz="2800" dirty="0" smtClean="0">
                <a:latin typeface="Cooper Black" pitchFamily="18" charset="0"/>
              </a:rPr>
              <a:t>TARIKH:</a:t>
            </a:r>
          </a:p>
          <a:p>
            <a:pPr algn="ctr">
              <a:buNone/>
            </a:pPr>
            <a:r>
              <a:rPr lang="en-US" sz="2800" dirty="0" smtClean="0">
                <a:latin typeface="Cooper Black" pitchFamily="18" charset="0"/>
              </a:rPr>
              <a:t>06/03/2010</a:t>
            </a:r>
          </a:p>
          <a:p>
            <a:pPr algn="ctr">
              <a:buNone/>
            </a:pPr>
            <a:endParaRPr lang="en-US" sz="2800" dirty="0" smtClean="0">
              <a:latin typeface="Cooper Black" pitchFamily="18" charset="0"/>
            </a:endParaRPr>
          </a:p>
          <a:p>
            <a:pPr algn="ctr">
              <a:buNone/>
            </a:pPr>
            <a:endParaRPr lang="en-MY" sz="2800" dirty="0">
              <a:latin typeface="Cooper Black" pitchFamily="18" charset="0"/>
            </a:endParaRPr>
          </a:p>
        </p:txBody>
      </p:sp>
      <p:pic>
        <p:nvPicPr>
          <p:cNvPr id="5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400"/>
                            </p:stCondLst>
                            <p:childTnLst>
                              <p:par>
                                <p:cTn id="28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600"/>
                            </p:stCondLst>
                            <p:childTnLst>
                              <p:par>
                                <p:cTn id="3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300"/>
                            </p:stCondLst>
                            <p:childTnLst>
                              <p:par>
                                <p:cTn id="4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900"/>
                            </p:stCondLst>
                            <p:childTnLst>
                              <p:par>
                                <p:cTn id="4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700"/>
                            </p:stCondLst>
                            <p:childTnLst>
                              <p:par>
                                <p:cTn id="5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9300"/>
                            </p:stCondLst>
                            <p:childTnLst>
                              <p:par>
                                <p:cTn id="6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1200"/>
                            </p:stCondLst>
                            <p:childTnLst>
                              <p:par>
                                <p:cTn id="70" presetID="4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600"/>
                            </p:stCondLst>
                            <p:childTnLst>
                              <p:par>
                                <p:cTn id="76" presetID="4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600"/>
                            </p:stCondLst>
                            <p:childTnLst>
                              <p:par>
                                <p:cTn id="82" presetID="4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7800"/>
                            </p:stCondLst>
                            <p:childTnLst>
                              <p:par>
                                <p:cTn id="88" presetID="4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500"/>
                            </p:stCondLst>
                            <p:childTnLst>
                              <p:par>
                                <p:cTn id="94" presetID="4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2100"/>
                            </p:stCondLst>
                            <p:childTnLst>
                              <p:par>
                                <p:cTn id="100" presetID="4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7900"/>
                            </p:stCondLst>
                            <p:childTnLst>
                              <p:par>
                                <p:cTn id="106" presetID="4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9500"/>
                            </p:stCondLst>
                            <p:childTnLst>
                              <p:par>
                                <p:cTn id="112" presetID="4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41400"/>
                            </p:stCondLst>
                            <p:childTnLst>
                              <p:par>
                                <p:cTn id="118" presetID="27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discrete" valueType="clr">
                                      <p:cBhvr override="childStyle">
                                        <p:cTn id="11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7" dur="2201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12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332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4290"/>
            <a:ext cx="8686800" cy="612616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>
                <a:latin typeface="Cooper Black" pitchFamily="18" charset="0"/>
              </a:rPr>
              <a:t>     </a:t>
            </a:r>
            <a:r>
              <a:rPr lang="en-US" dirty="0" err="1" smtClean="0">
                <a:latin typeface="Cooper Black" pitchFamily="18" charset="0"/>
              </a:rPr>
              <a:t>Fadzil</a:t>
            </a:r>
            <a:r>
              <a:rPr lang="en-US" dirty="0" smtClean="0">
                <a:latin typeface="Cooper Black" pitchFamily="18" charset="0"/>
              </a:rPr>
              <a:t> mini workshop </a:t>
            </a:r>
            <a:r>
              <a:rPr lang="en-US" dirty="0" err="1" smtClean="0">
                <a:latin typeface="Cooper Black" pitchFamily="18" charset="0"/>
              </a:rPr>
              <a:t>adalah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bengkel</a:t>
            </a:r>
            <a:r>
              <a:rPr lang="en-US" dirty="0" smtClean="0">
                <a:latin typeface="Cooper Black" pitchFamily="18" charset="0"/>
              </a:rPr>
              <a:t> yang </a:t>
            </a:r>
            <a:r>
              <a:rPr lang="en-US" dirty="0" err="1" smtClean="0">
                <a:latin typeface="Cooper Black" pitchFamily="18" charset="0"/>
              </a:rPr>
              <a:t>menjalankan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kegiatan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membaiki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kerata.bengkel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ini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beroperasi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pada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tahu</a:t>
            </a:r>
            <a:r>
              <a:rPr lang="en-US" dirty="0" smtClean="0">
                <a:latin typeface="Cooper Black" pitchFamily="18" charset="0"/>
              </a:rPr>
              <a:t> 1996 </a:t>
            </a:r>
            <a:r>
              <a:rPr lang="en-US" dirty="0" err="1" smtClean="0">
                <a:latin typeface="Cooper Black" pitchFamily="18" charset="0"/>
              </a:rPr>
              <a:t>sehinga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hari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ini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beroperasi.ia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didaftar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dibawah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suruhan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jaya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syarikat</a:t>
            </a:r>
            <a:r>
              <a:rPr lang="en-US" dirty="0" smtClean="0">
                <a:latin typeface="Cooper Black" pitchFamily="18" charset="0"/>
              </a:rPr>
              <a:t> Malaysia (SJSM) </a:t>
            </a:r>
            <a:r>
              <a:rPr lang="en-US" dirty="0" err="1" smtClean="0">
                <a:latin typeface="Cooper Black" pitchFamily="18" charset="0"/>
              </a:rPr>
              <a:t>pada</a:t>
            </a:r>
            <a:r>
              <a:rPr lang="en-US" dirty="0" smtClean="0">
                <a:latin typeface="Cooper Black" pitchFamily="18" charset="0"/>
              </a:rPr>
              <a:t> 13/5/1996 </a:t>
            </a:r>
            <a:r>
              <a:rPr lang="en-US" dirty="0" err="1" smtClean="0">
                <a:latin typeface="Cooper Black" pitchFamily="18" charset="0"/>
              </a:rPr>
              <a:t>dan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didaftar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diatas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nama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fadzil</a:t>
            </a:r>
            <a:r>
              <a:rPr lang="en-US" dirty="0" smtClean="0">
                <a:latin typeface="Cooper Black" pitchFamily="18" charset="0"/>
              </a:rPr>
              <a:t> mini workshop yang </a:t>
            </a:r>
            <a:r>
              <a:rPr lang="en-US" dirty="0" err="1" smtClean="0">
                <a:latin typeface="Cooper Black" pitchFamily="18" charset="0"/>
              </a:rPr>
              <a:t>teletak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di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negeri</a:t>
            </a:r>
            <a:r>
              <a:rPr lang="en-US" dirty="0" smtClean="0">
                <a:latin typeface="Cooper Black" pitchFamily="18" charset="0"/>
              </a:rPr>
              <a:t> Selangor </a:t>
            </a:r>
            <a:r>
              <a:rPr lang="en-US" dirty="0" err="1" smtClean="0">
                <a:latin typeface="Cooper Black" pitchFamily="18" charset="0"/>
              </a:rPr>
              <a:t>beralamat</a:t>
            </a:r>
            <a:r>
              <a:rPr lang="en-US" dirty="0" smtClean="0">
                <a:latin typeface="Cooper Black" pitchFamily="18" charset="0"/>
              </a:rPr>
              <a:t> Lot 1665,bt 8 luar,42500 </a:t>
            </a:r>
            <a:r>
              <a:rPr lang="en-US" dirty="0" err="1" smtClean="0">
                <a:latin typeface="Cooper Black" pitchFamily="18" charset="0"/>
              </a:rPr>
              <a:t>sijang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klang</a:t>
            </a:r>
            <a:r>
              <a:rPr lang="en-US" dirty="0" smtClean="0">
                <a:latin typeface="Cooper Black" pitchFamily="18" charset="0"/>
              </a:rPr>
              <a:t> Selangor </a:t>
            </a:r>
            <a:r>
              <a:rPr lang="en-MY" dirty="0" smtClean="0">
                <a:latin typeface="Cooper Black" pitchFamily="18" charset="0"/>
              </a:rPr>
              <a:t>.       </a:t>
            </a:r>
            <a:r>
              <a:rPr lang="en-US" dirty="0" smtClean="0">
                <a:latin typeface="Cooper Black" pitchFamily="18" charset="0"/>
              </a:rPr>
              <a:t>  </a:t>
            </a:r>
            <a:r>
              <a:rPr lang="en-US" dirty="0" err="1" smtClean="0">
                <a:latin typeface="Cooper Black" pitchFamily="18" charset="0"/>
              </a:rPr>
              <a:t>Bengkel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ini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menjalankan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kegiatan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mebaiki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kerate,mengimpal,menbuat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desinge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atau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corak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kerate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dan</a:t>
            </a:r>
            <a:r>
              <a:rPr lang="en-US" dirty="0" smtClean="0">
                <a:latin typeface="Cooper Black" pitchFamily="18" charset="0"/>
              </a:rPr>
              <a:t> lain-lain </a:t>
            </a:r>
            <a:r>
              <a:rPr lang="en-US" dirty="0" err="1" smtClean="0">
                <a:latin typeface="Cooper Black" pitchFamily="18" charset="0"/>
              </a:rPr>
              <a:t>lagi.Contoh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peralatan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asas</a:t>
            </a:r>
            <a:r>
              <a:rPr lang="en-US" dirty="0" smtClean="0">
                <a:latin typeface="Cooper Black" pitchFamily="18" charset="0"/>
              </a:rPr>
              <a:t> yang </a:t>
            </a:r>
            <a:r>
              <a:rPr lang="en-US" dirty="0" err="1" smtClean="0">
                <a:latin typeface="Cooper Black" pitchFamily="18" charset="0"/>
              </a:rPr>
              <a:t>digunakan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seperti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tukul,sepana,sesikul</a:t>
            </a:r>
            <a:r>
              <a:rPr lang="en-US" dirty="0" smtClean="0">
                <a:latin typeface="Cooper Black" pitchFamily="18" charset="0"/>
              </a:rPr>
              <a:t> L ,</a:t>
            </a:r>
            <a:r>
              <a:rPr lang="en-US" dirty="0" err="1" smtClean="0">
                <a:latin typeface="Cooper Black" pitchFamily="18" charset="0"/>
              </a:rPr>
              <a:t>gergaji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besi,peralatan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digunakan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seperti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mesin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kimpalan</a:t>
            </a:r>
            <a:r>
              <a:rPr lang="en-US" dirty="0" smtClean="0">
                <a:latin typeface="Cooper Black" pitchFamily="18" charset="0"/>
              </a:rPr>
              <a:t> (MIG),</a:t>
            </a:r>
            <a:r>
              <a:rPr lang="en-US" dirty="0" err="1" smtClean="0">
                <a:latin typeface="Cooper Black" pitchFamily="18" charset="0"/>
              </a:rPr>
              <a:t>penyebur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cat,pencanai.Perkhidmat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di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bengkel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fadzil</a:t>
            </a:r>
            <a:r>
              <a:rPr lang="en-US" dirty="0" smtClean="0">
                <a:latin typeface="Cooper Black" pitchFamily="18" charset="0"/>
              </a:rPr>
              <a:t> mini workshop </a:t>
            </a:r>
            <a:r>
              <a:rPr lang="en-US" dirty="0" err="1" smtClean="0">
                <a:latin typeface="Cooper Black" pitchFamily="18" charset="0"/>
              </a:rPr>
              <a:t>amat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berpatutan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kerana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kos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perbelanjaanya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tidaklah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terlalu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 smtClean="0">
                <a:latin typeface="Cooper Black" pitchFamily="18" charset="0"/>
              </a:rPr>
              <a:t>mahal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sz="4400" dirty="0" err="1" smtClean="0">
                <a:latin typeface="Cooper Black" pitchFamily="18" charset="0"/>
              </a:rPr>
              <a:t>sanga</a:t>
            </a:r>
            <a:endParaRPr lang="en-MY" dirty="0"/>
          </a:p>
        </p:txBody>
      </p:sp>
      <p:pic>
        <p:nvPicPr>
          <p:cNvPr id="5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201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Cooper Black" pitchFamily="18" charset="0"/>
              </a:rPr>
              <a:t>LANGKAH KERJA</a:t>
            </a:r>
            <a:endParaRPr lang="en-MY" sz="3200" dirty="0"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57298"/>
            <a:ext cx="9144000" cy="550070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800" b="1" dirty="0" smtClean="0">
                <a:latin typeface="Cooper Black" pitchFamily="18" charset="0"/>
              </a:rPr>
              <a:t>     LANGKAH </a:t>
            </a:r>
            <a:r>
              <a:rPr lang="en-US" sz="1800" b="1" dirty="0">
                <a:latin typeface="Cooper Black" pitchFamily="18" charset="0"/>
              </a:rPr>
              <a:t>KERJA</a:t>
            </a:r>
            <a:endParaRPr lang="en-MY" sz="1800" dirty="0">
              <a:latin typeface="Cooper Black" pitchFamily="18" charset="0"/>
            </a:endParaRPr>
          </a:p>
          <a:p>
            <a:pPr>
              <a:buNone/>
            </a:pPr>
            <a:r>
              <a:rPr lang="en-US" sz="1800" dirty="0">
                <a:latin typeface="Cooper Black" pitchFamily="18" charset="0"/>
              </a:rPr>
              <a:t>  </a:t>
            </a:r>
            <a:r>
              <a:rPr lang="en-US" sz="1800" dirty="0" smtClean="0">
                <a:latin typeface="Cooper Black" pitchFamily="18" charset="0"/>
              </a:rPr>
              <a:t>   </a:t>
            </a:r>
            <a:r>
              <a:rPr lang="en-US" sz="1800" b="1" dirty="0" err="1" smtClean="0">
                <a:latin typeface="Cooper Black" pitchFamily="18" charset="0"/>
              </a:rPr>
              <a:t>Memotong</a:t>
            </a:r>
            <a:r>
              <a:rPr lang="en-US" sz="1800" b="1" dirty="0" smtClean="0">
                <a:latin typeface="Cooper Black" pitchFamily="18" charset="0"/>
              </a:rPr>
              <a:t> </a:t>
            </a:r>
            <a:r>
              <a:rPr lang="en-US" sz="1800" b="1" dirty="0" err="1">
                <a:latin typeface="Cooper Black" pitchFamily="18" charset="0"/>
              </a:rPr>
              <a:t>bahan</a:t>
            </a:r>
            <a:r>
              <a:rPr lang="en-US" sz="1800" b="1" dirty="0">
                <a:latin typeface="Cooper Black" pitchFamily="18" charset="0"/>
              </a:rPr>
              <a:t> </a:t>
            </a:r>
            <a:r>
              <a:rPr lang="en-US" sz="1800" b="1" dirty="0" err="1">
                <a:latin typeface="Cooper Black" pitchFamily="18" charset="0"/>
              </a:rPr>
              <a:t>kerja</a:t>
            </a:r>
            <a:r>
              <a:rPr lang="en-US" sz="1800" b="1" dirty="0">
                <a:latin typeface="Cooper Black" pitchFamily="18" charset="0"/>
              </a:rPr>
              <a:t> </a:t>
            </a:r>
            <a:r>
              <a:rPr lang="en-US" sz="1800" b="1" dirty="0" err="1">
                <a:latin typeface="Cooper Black" pitchFamily="18" charset="0"/>
              </a:rPr>
              <a:t>dan</a:t>
            </a:r>
            <a:r>
              <a:rPr lang="en-US" sz="1800" b="1" dirty="0">
                <a:latin typeface="Cooper Black" pitchFamily="18" charset="0"/>
              </a:rPr>
              <a:t> </a:t>
            </a:r>
            <a:r>
              <a:rPr lang="en-US" sz="1800" b="1" dirty="0" err="1">
                <a:latin typeface="Cooper Black" pitchFamily="18" charset="0"/>
              </a:rPr>
              <a:t>membersihkan</a:t>
            </a:r>
            <a:endParaRPr lang="en-MY" sz="1800" dirty="0">
              <a:latin typeface="Cooper Black" pitchFamily="18" charset="0"/>
            </a:endParaRPr>
          </a:p>
          <a:p>
            <a:pPr>
              <a:buNone/>
            </a:pPr>
            <a:r>
              <a:rPr lang="en-US" sz="1800" dirty="0" smtClean="0">
                <a:latin typeface="Cooper Black" pitchFamily="18" charset="0"/>
              </a:rPr>
              <a:t>     -</a:t>
            </a:r>
            <a:r>
              <a:rPr lang="en-US" sz="1800" dirty="0" err="1">
                <a:latin typeface="Cooper Black" pitchFamily="18" charset="0"/>
              </a:rPr>
              <a:t>bahan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kerja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haruslah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dipotong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mengikut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saiz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dan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dibersihkan</a:t>
            </a:r>
            <a:r>
              <a:rPr lang="en-US" sz="1800" dirty="0">
                <a:latin typeface="Cooper Black" pitchFamily="18" charset="0"/>
              </a:rPr>
              <a:t>.</a:t>
            </a:r>
            <a:endParaRPr lang="en-MY" sz="1800" dirty="0">
              <a:latin typeface="Cooper Black" pitchFamily="18" charset="0"/>
            </a:endParaRPr>
          </a:p>
          <a:p>
            <a:pPr>
              <a:buNone/>
            </a:pPr>
            <a:r>
              <a:rPr lang="en-US" sz="1800" dirty="0" smtClean="0">
                <a:latin typeface="Cooper Black" pitchFamily="18" charset="0"/>
              </a:rPr>
              <a:t>     -</a:t>
            </a:r>
            <a:r>
              <a:rPr lang="en-US" sz="1800" dirty="0" err="1">
                <a:latin typeface="Cooper Black" pitchFamily="18" charset="0"/>
              </a:rPr>
              <a:t>panjang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badan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katil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ialah</a:t>
            </a:r>
            <a:r>
              <a:rPr lang="en-US" sz="1800" dirty="0">
                <a:latin typeface="Cooper Black" pitchFamily="18" charset="0"/>
              </a:rPr>
              <a:t> 12 cm </a:t>
            </a:r>
            <a:r>
              <a:rPr lang="en-US" sz="1800" dirty="0" err="1">
                <a:latin typeface="Cooper Black" pitchFamily="18" charset="0"/>
              </a:rPr>
              <a:t>manakala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panjang</a:t>
            </a:r>
            <a:r>
              <a:rPr lang="en-US" sz="1800" dirty="0">
                <a:latin typeface="Cooper Black" pitchFamily="18" charset="0"/>
              </a:rPr>
              <a:t> kaki </a:t>
            </a:r>
            <a:r>
              <a:rPr lang="en-US" sz="1800" dirty="0" err="1">
                <a:latin typeface="Cooper Black" pitchFamily="18" charset="0"/>
              </a:rPr>
              <a:t>katil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ialah</a:t>
            </a:r>
            <a:r>
              <a:rPr lang="en-US" sz="1800" dirty="0">
                <a:latin typeface="Cooper Black" pitchFamily="18" charset="0"/>
              </a:rPr>
              <a:t> 8 cm.</a:t>
            </a:r>
            <a:endParaRPr lang="en-MY" sz="1800" dirty="0">
              <a:latin typeface="Cooper Black" pitchFamily="18" charset="0"/>
            </a:endParaRPr>
          </a:p>
          <a:p>
            <a:pPr>
              <a:buNone/>
            </a:pPr>
            <a:r>
              <a:rPr lang="en-US" sz="1800" dirty="0" smtClean="0">
                <a:latin typeface="Cooper Black" pitchFamily="18" charset="0"/>
              </a:rPr>
              <a:t>     -</a:t>
            </a:r>
            <a:r>
              <a:rPr lang="en-US" sz="1800" dirty="0" err="1">
                <a:latin typeface="Cooper Black" pitchFamily="18" charset="0"/>
              </a:rPr>
              <a:t>Pembersihan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haruslah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dilakukan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sebelum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melakukan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proses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sambungan</a:t>
            </a:r>
            <a:r>
              <a:rPr lang="en-US" sz="1800" dirty="0">
                <a:latin typeface="Cooper Black" pitchFamily="18" charset="0"/>
              </a:rPr>
              <a:t>.</a:t>
            </a:r>
            <a:endParaRPr lang="en-MY" sz="1800" dirty="0">
              <a:latin typeface="Cooper Black" pitchFamily="18" charset="0"/>
            </a:endParaRPr>
          </a:p>
          <a:p>
            <a:pPr>
              <a:buNone/>
            </a:pPr>
            <a:r>
              <a:rPr lang="en-US" sz="1800" dirty="0">
                <a:latin typeface="Cooper Black" pitchFamily="18" charset="0"/>
              </a:rPr>
              <a:t> </a:t>
            </a:r>
            <a:endParaRPr lang="en-MY" sz="1800" dirty="0">
              <a:latin typeface="Cooper Black" pitchFamily="18" charset="0"/>
            </a:endParaRPr>
          </a:p>
          <a:p>
            <a:pPr>
              <a:buNone/>
            </a:pPr>
            <a:r>
              <a:rPr lang="en-US" sz="1800" b="1" dirty="0">
                <a:latin typeface="Cooper Black" pitchFamily="18" charset="0"/>
              </a:rPr>
              <a:t>  </a:t>
            </a:r>
            <a:r>
              <a:rPr lang="en-US" sz="1800" b="1" dirty="0" smtClean="0">
                <a:latin typeface="Cooper Black" pitchFamily="18" charset="0"/>
              </a:rPr>
              <a:t>   </a:t>
            </a:r>
            <a:r>
              <a:rPr lang="en-US" sz="1800" b="1" dirty="0" err="1" smtClean="0">
                <a:latin typeface="Cooper Black" pitchFamily="18" charset="0"/>
              </a:rPr>
              <a:t>Membuat</a:t>
            </a:r>
            <a:r>
              <a:rPr lang="en-US" sz="1800" b="1" dirty="0" smtClean="0">
                <a:latin typeface="Cooper Black" pitchFamily="18" charset="0"/>
              </a:rPr>
              <a:t> </a:t>
            </a:r>
            <a:r>
              <a:rPr lang="en-US" sz="1800" b="1" dirty="0" err="1">
                <a:latin typeface="Cooper Black" pitchFamily="18" charset="0"/>
              </a:rPr>
              <a:t>rangka</a:t>
            </a:r>
            <a:r>
              <a:rPr lang="en-US" sz="1800" b="1" dirty="0">
                <a:latin typeface="Cooper Black" pitchFamily="18" charset="0"/>
              </a:rPr>
              <a:t> </a:t>
            </a:r>
            <a:r>
              <a:rPr lang="en-US" sz="1800" b="1" dirty="0" err="1">
                <a:latin typeface="Cooper Black" pitchFamily="18" charset="0"/>
              </a:rPr>
              <a:t>katil</a:t>
            </a:r>
            <a:r>
              <a:rPr lang="en-US" sz="1800" b="1" dirty="0">
                <a:latin typeface="Cooper Black" pitchFamily="18" charset="0"/>
              </a:rPr>
              <a:t> </a:t>
            </a:r>
            <a:r>
              <a:rPr lang="en-US" sz="1800" b="1" dirty="0" err="1">
                <a:latin typeface="Cooper Black" pitchFamily="18" charset="0"/>
              </a:rPr>
              <a:t>berbentuk</a:t>
            </a:r>
            <a:r>
              <a:rPr lang="en-US" sz="1800" b="1" dirty="0">
                <a:latin typeface="Cooper Black" pitchFamily="18" charset="0"/>
              </a:rPr>
              <a:t>(H) </a:t>
            </a:r>
            <a:r>
              <a:rPr lang="en-US" sz="1800" b="1" dirty="0" err="1">
                <a:latin typeface="Cooper Black" pitchFamily="18" charset="0"/>
              </a:rPr>
              <a:t>bagi</a:t>
            </a:r>
            <a:r>
              <a:rPr lang="en-US" sz="1800" b="1" dirty="0">
                <a:latin typeface="Cooper Black" pitchFamily="18" charset="0"/>
              </a:rPr>
              <a:t> </a:t>
            </a:r>
            <a:r>
              <a:rPr lang="en-US" sz="1800" b="1" dirty="0" err="1">
                <a:latin typeface="Cooper Black" pitchFamily="18" charset="0"/>
              </a:rPr>
              <a:t>mendapatkan</a:t>
            </a:r>
            <a:r>
              <a:rPr lang="en-US" sz="1800" b="1" dirty="0">
                <a:latin typeface="Cooper Black" pitchFamily="18" charset="0"/>
              </a:rPr>
              <a:t> </a:t>
            </a:r>
            <a:r>
              <a:rPr lang="en-US" sz="1800" b="1" dirty="0" err="1">
                <a:latin typeface="Cooper Black" pitchFamily="18" charset="0"/>
              </a:rPr>
              <a:t>bentuk</a:t>
            </a:r>
            <a:r>
              <a:rPr lang="en-US" sz="1800" b="1" dirty="0">
                <a:latin typeface="Cooper Black" pitchFamily="18" charset="0"/>
              </a:rPr>
              <a:t> kaki </a:t>
            </a:r>
            <a:r>
              <a:rPr lang="en-US" sz="1800" b="1" dirty="0" err="1">
                <a:latin typeface="Cooper Black" pitchFamily="18" charset="0"/>
              </a:rPr>
              <a:t>katil</a:t>
            </a:r>
            <a:endParaRPr lang="en-MY" sz="1800" dirty="0">
              <a:latin typeface="Cooper Black" pitchFamily="18" charset="0"/>
            </a:endParaRPr>
          </a:p>
          <a:p>
            <a:pPr>
              <a:buNone/>
            </a:pPr>
            <a:r>
              <a:rPr lang="en-US" sz="1800" dirty="0" smtClean="0">
                <a:latin typeface="Cooper Black" pitchFamily="18" charset="0"/>
              </a:rPr>
              <a:t>     -</a:t>
            </a:r>
            <a:r>
              <a:rPr lang="en-US" sz="1800" dirty="0" err="1" smtClean="0">
                <a:latin typeface="Cooper Black" pitchFamily="18" charset="0"/>
              </a:rPr>
              <a:t>Katil</a:t>
            </a:r>
            <a:r>
              <a:rPr lang="en-US" sz="1800" dirty="0" smtClean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harus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lah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berbentuk</a:t>
            </a:r>
            <a:r>
              <a:rPr lang="en-US" sz="1800" dirty="0">
                <a:latin typeface="Cooper Black" pitchFamily="18" charset="0"/>
              </a:rPr>
              <a:t> (H) </a:t>
            </a:r>
            <a:r>
              <a:rPr lang="en-US" sz="1800" dirty="0" err="1">
                <a:latin typeface="Cooper Black" pitchFamily="18" charset="0"/>
              </a:rPr>
              <a:t>bagi</a:t>
            </a:r>
            <a:r>
              <a:rPr lang="en-US" sz="1800" dirty="0">
                <a:latin typeface="Cooper Black" pitchFamily="18" charset="0"/>
              </a:rPr>
              <a:t> men </a:t>
            </a:r>
            <a:r>
              <a:rPr lang="en-US" sz="1800" dirty="0" err="1">
                <a:latin typeface="Cooper Black" pitchFamily="18" charset="0"/>
              </a:rPr>
              <a:t>dapatkan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bentuk</a:t>
            </a:r>
            <a:r>
              <a:rPr lang="en-US" sz="1800" dirty="0">
                <a:latin typeface="Cooper Black" pitchFamily="18" charset="0"/>
              </a:rPr>
              <a:t> kaki </a:t>
            </a:r>
            <a:r>
              <a:rPr lang="en-US" sz="1800" dirty="0" err="1">
                <a:latin typeface="Cooper Black" pitchFamily="18" charset="0"/>
              </a:rPr>
              <a:t>katil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 smtClean="0">
                <a:latin typeface="Cooper Black" pitchFamily="18" charset="0"/>
              </a:rPr>
              <a:t>supaya</a:t>
            </a:r>
            <a:r>
              <a:rPr lang="en-US" sz="1800" dirty="0" smtClean="0">
                <a:latin typeface="Cooper Black" pitchFamily="18" charset="0"/>
              </a:rPr>
              <a:t> </a:t>
            </a:r>
            <a:r>
              <a:rPr lang="en-US" sz="1800" dirty="0" err="1" smtClean="0">
                <a:latin typeface="Cooper Black" pitchFamily="18" charset="0"/>
              </a:rPr>
              <a:t>dapat</a:t>
            </a:r>
            <a:r>
              <a:rPr lang="en-US" sz="1800" dirty="0" smtClean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menampung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beban</a:t>
            </a:r>
            <a:r>
              <a:rPr lang="en-US" sz="1800" dirty="0">
                <a:latin typeface="Cooper Black" pitchFamily="18" charset="0"/>
              </a:rPr>
              <a:t> yang </a:t>
            </a:r>
            <a:r>
              <a:rPr lang="en-US" sz="1800" dirty="0" err="1">
                <a:latin typeface="Cooper Black" pitchFamily="18" charset="0"/>
              </a:rPr>
              <a:t>tinggi</a:t>
            </a:r>
            <a:r>
              <a:rPr lang="en-US" sz="1800" dirty="0">
                <a:latin typeface="Cooper Black" pitchFamily="18" charset="0"/>
              </a:rPr>
              <a:t> </a:t>
            </a:r>
            <a:endParaRPr lang="en-MY" sz="1800" dirty="0">
              <a:latin typeface="Cooper Black" pitchFamily="18" charset="0"/>
            </a:endParaRPr>
          </a:p>
          <a:p>
            <a:pPr>
              <a:buNone/>
            </a:pPr>
            <a:r>
              <a:rPr lang="en-US" sz="1800" dirty="0">
                <a:latin typeface="Cooper Black" pitchFamily="18" charset="0"/>
              </a:rPr>
              <a:t> </a:t>
            </a:r>
            <a:r>
              <a:rPr lang="en-US" sz="1800" dirty="0" smtClean="0">
                <a:latin typeface="Cooper Black" pitchFamily="18" charset="0"/>
              </a:rPr>
              <a:t>     </a:t>
            </a:r>
            <a:endParaRPr lang="en-MY" sz="1800" dirty="0">
              <a:latin typeface="Cooper Black" pitchFamily="18" charset="0"/>
            </a:endParaRPr>
          </a:p>
          <a:p>
            <a:pPr>
              <a:buNone/>
            </a:pP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smtClean="0">
                <a:latin typeface="Cooper Black" pitchFamily="18" charset="0"/>
              </a:rPr>
              <a:t>     </a:t>
            </a:r>
            <a:r>
              <a:rPr lang="en-US" sz="1800" b="1" dirty="0" err="1">
                <a:latin typeface="Cooper Black" pitchFamily="18" charset="0"/>
              </a:rPr>
              <a:t>Mengunakan</a:t>
            </a:r>
            <a:r>
              <a:rPr lang="en-US" sz="1800" b="1" dirty="0">
                <a:latin typeface="Cooper Black" pitchFamily="18" charset="0"/>
              </a:rPr>
              <a:t> </a:t>
            </a:r>
            <a:r>
              <a:rPr lang="en-US" sz="1800" b="1" dirty="0" err="1">
                <a:latin typeface="Cooper Black" pitchFamily="18" charset="0"/>
              </a:rPr>
              <a:t>mesin</a:t>
            </a:r>
            <a:r>
              <a:rPr lang="en-US" sz="1800" b="1" dirty="0">
                <a:latin typeface="Cooper Black" pitchFamily="18" charset="0"/>
              </a:rPr>
              <a:t> </a:t>
            </a:r>
            <a:r>
              <a:rPr lang="en-US" sz="1800" b="1" dirty="0" err="1">
                <a:latin typeface="Cooper Black" pitchFamily="18" charset="0"/>
              </a:rPr>
              <a:t>kimpal</a:t>
            </a:r>
            <a:r>
              <a:rPr lang="en-US" sz="1800" b="1" dirty="0">
                <a:latin typeface="Cooper Black" pitchFamily="18" charset="0"/>
              </a:rPr>
              <a:t> MIG </a:t>
            </a:r>
            <a:r>
              <a:rPr lang="en-US" sz="1800" b="1" dirty="0" err="1">
                <a:latin typeface="Cooper Black" pitchFamily="18" charset="0"/>
              </a:rPr>
              <a:t>terhadap</a:t>
            </a:r>
            <a:r>
              <a:rPr lang="en-US" sz="1800" b="1" dirty="0">
                <a:latin typeface="Cooper Black" pitchFamily="18" charset="0"/>
              </a:rPr>
              <a:t> </a:t>
            </a:r>
            <a:r>
              <a:rPr lang="en-US" sz="1800" b="1" dirty="0" err="1">
                <a:latin typeface="Cooper Black" pitchFamily="18" charset="0"/>
              </a:rPr>
              <a:t>bahan</a:t>
            </a:r>
            <a:r>
              <a:rPr lang="en-US" sz="1800" b="1" dirty="0">
                <a:latin typeface="Cooper Black" pitchFamily="18" charset="0"/>
              </a:rPr>
              <a:t> </a:t>
            </a:r>
            <a:r>
              <a:rPr lang="en-US" sz="1800" b="1" dirty="0" err="1">
                <a:latin typeface="Cooper Black" pitchFamily="18" charset="0"/>
              </a:rPr>
              <a:t>kerja</a:t>
            </a:r>
            <a:endParaRPr lang="en-MY" sz="1800" dirty="0">
              <a:latin typeface="Cooper Black" pitchFamily="18" charset="0"/>
            </a:endParaRPr>
          </a:p>
          <a:p>
            <a:pPr>
              <a:buNone/>
            </a:pPr>
            <a:r>
              <a:rPr lang="en-US" sz="1800" dirty="0" smtClean="0">
                <a:latin typeface="Cooper Black" pitchFamily="18" charset="0"/>
              </a:rPr>
              <a:t>     -</a:t>
            </a:r>
            <a:r>
              <a:rPr lang="en-US" sz="1800" dirty="0" err="1">
                <a:latin typeface="Cooper Black" pitchFamily="18" charset="0"/>
              </a:rPr>
              <a:t>Mesin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kimpakl</a:t>
            </a:r>
            <a:r>
              <a:rPr lang="en-US" sz="1800" dirty="0">
                <a:latin typeface="Cooper Black" pitchFamily="18" charset="0"/>
              </a:rPr>
              <a:t> MIG </a:t>
            </a:r>
            <a:r>
              <a:rPr lang="en-US" sz="1800" dirty="0" err="1">
                <a:latin typeface="Cooper Black" pitchFamily="18" charset="0"/>
              </a:rPr>
              <a:t>digunakan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dalam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proses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ini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bagi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>
                <a:latin typeface="Cooper Black" pitchFamily="18" charset="0"/>
              </a:rPr>
              <a:t>mencantumkan</a:t>
            </a:r>
            <a:r>
              <a:rPr lang="en-US" sz="1800" dirty="0">
                <a:latin typeface="Cooper Black" pitchFamily="18" charset="0"/>
              </a:rPr>
              <a:t> </a:t>
            </a:r>
            <a:r>
              <a:rPr lang="en-US" sz="1800" dirty="0" err="1" smtClean="0">
                <a:latin typeface="Cooper Black" pitchFamily="18" charset="0"/>
              </a:rPr>
              <a:t>bahan</a:t>
            </a:r>
            <a:r>
              <a:rPr lang="en-US" sz="1800" dirty="0" smtClean="0">
                <a:latin typeface="Cooper Black" pitchFamily="18" charset="0"/>
              </a:rPr>
              <a:t> </a:t>
            </a:r>
            <a:r>
              <a:rPr lang="en-US" sz="1800" dirty="0" err="1" smtClean="0">
                <a:latin typeface="Cooper Black" pitchFamily="18" charset="0"/>
              </a:rPr>
              <a:t>kerja</a:t>
            </a:r>
            <a:r>
              <a:rPr lang="en-US" sz="1800" dirty="0">
                <a:latin typeface="Cooper Black" pitchFamily="18" charset="0"/>
              </a:rPr>
              <a:t>.</a:t>
            </a:r>
            <a:endParaRPr lang="en-MY" sz="1800" dirty="0">
              <a:latin typeface="Cooper Black" pitchFamily="18" charset="0"/>
            </a:endParaRPr>
          </a:p>
          <a:p>
            <a:pPr>
              <a:buNone/>
            </a:pPr>
            <a:endParaRPr lang="en-MY" sz="2800" dirty="0"/>
          </a:p>
        </p:txBody>
      </p:sp>
      <p:pic>
        <p:nvPicPr>
          <p:cNvPr id="5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4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4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4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4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4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4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0"/>
                            </p:stCondLst>
                            <p:childTnLst>
                              <p:par>
                                <p:cTn id="4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4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4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4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500"/>
                            </p:stCondLst>
                            <p:childTnLst>
                              <p:par>
                                <p:cTn id="5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8500"/>
                            </p:stCondLst>
                            <p:childTnLst>
                              <p:par>
                                <p:cTn id="6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4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4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4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4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1500"/>
                            </p:stCondLst>
                            <p:childTnLst>
                              <p:par>
                                <p:cTn id="7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4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4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4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4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4500"/>
                            </p:stCondLst>
                            <p:childTnLst>
                              <p:par>
                                <p:cTn id="8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4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4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4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4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7500"/>
                            </p:stCondLst>
                            <p:childTnLst>
                              <p:par>
                                <p:cTn id="9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400" decel="10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4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4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4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500"/>
                            </p:stCondLst>
                            <p:childTnLst>
                              <p:par>
                                <p:cTn id="10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400" decel="100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24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4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4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3500"/>
                            </p:stCondLst>
                            <p:childTnLst>
                              <p:par>
                                <p:cTn id="111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6500"/>
                            </p:stCondLst>
                            <p:childTnLst>
                              <p:par>
                                <p:cTn id="118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9500"/>
                            </p:stCondLst>
                            <p:childTnLst>
                              <p:par>
                                <p:cTn id="125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2500"/>
                            </p:stCondLst>
                            <p:childTnLst>
                              <p:par>
                                <p:cTn id="132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45500"/>
                            </p:stCondLst>
                            <p:childTnLst>
                              <p:par>
                                <p:cTn id="139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8500"/>
                            </p:stCondLst>
                            <p:childTnLst>
                              <p:par>
                                <p:cTn id="146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1500"/>
                            </p:stCondLst>
                            <p:childTnLst>
                              <p:par>
                                <p:cTn id="153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4500"/>
                            </p:stCondLst>
                            <p:childTnLst>
                              <p:par>
                                <p:cTn id="160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6500"/>
                            </p:stCondLst>
                            <p:childTnLst>
                              <p:par>
                                <p:cTn id="167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3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9500"/>
                            </p:stCondLst>
                            <p:childTnLst>
                              <p:par>
                                <p:cTn id="174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3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" decel="10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62500"/>
                            </p:stCondLst>
                            <p:childTnLst>
                              <p:par>
                                <p:cTn id="181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3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" decel="100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1" dur="2201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19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28604"/>
            <a:ext cx="9144000" cy="6858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000" b="1" dirty="0" smtClean="0">
                <a:latin typeface="Cooper Black" pitchFamily="18" charset="0"/>
              </a:rPr>
              <a:t>    </a:t>
            </a:r>
            <a:r>
              <a:rPr lang="en-US" sz="2000" b="1" dirty="0" err="1" smtClean="0">
                <a:latin typeface="Cooper Black" pitchFamily="18" charset="0"/>
              </a:rPr>
              <a:t>Selepas</a:t>
            </a:r>
            <a:r>
              <a:rPr lang="en-US" sz="2000" b="1" dirty="0" smtClean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itu</a:t>
            </a:r>
            <a:r>
              <a:rPr lang="en-US" sz="2000" b="1" dirty="0">
                <a:latin typeface="Cooper Black" pitchFamily="18" charset="0"/>
              </a:rPr>
              <a:t> , </a:t>
            </a:r>
            <a:r>
              <a:rPr lang="en-US" sz="2000" b="1" dirty="0" err="1">
                <a:latin typeface="Cooper Black" pitchFamily="18" charset="0"/>
              </a:rPr>
              <a:t>membuat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bentuk</a:t>
            </a:r>
            <a:r>
              <a:rPr lang="en-US" sz="2000" b="1" dirty="0">
                <a:latin typeface="Cooper Black" pitchFamily="18" charset="0"/>
              </a:rPr>
              <a:t>(H) </a:t>
            </a:r>
            <a:r>
              <a:rPr lang="en-US" sz="2000" b="1" dirty="0" err="1">
                <a:latin typeface="Cooper Black" pitchFamily="18" charset="0"/>
              </a:rPr>
              <a:t>bagi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kepala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katil</a:t>
            </a:r>
            <a:endParaRPr lang="en-MY" sz="2000" dirty="0">
              <a:latin typeface="Cooper Black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Cooper Black" pitchFamily="18" charset="0"/>
              </a:rPr>
              <a:t>    -</a:t>
            </a:r>
            <a:r>
              <a:rPr lang="en-US" sz="2000" dirty="0" err="1">
                <a:latin typeface="Cooper Black" pitchFamily="18" charset="0"/>
              </a:rPr>
              <a:t>Kepala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katil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berbentuk</a:t>
            </a:r>
            <a:r>
              <a:rPr lang="en-US" sz="2000" dirty="0">
                <a:latin typeface="Cooper Black" pitchFamily="18" charset="0"/>
              </a:rPr>
              <a:t> (H) </a:t>
            </a:r>
            <a:r>
              <a:rPr lang="en-US" sz="2000" dirty="0" err="1">
                <a:latin typeface="Cooper Black" pitchFamily="18" charset="0"/>
              </a:rPr>
              <a:t>dibentuk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bagi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menstabilkan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 smtClean="0">
                <a:latin typeface="Cooper Black" pitchFamily="18" charset="0"/>
              </a:rPr>
              <a:t>dan</a:t>
            </a:r>
            <a:r>
              <a:rPr lang="en-US" sz="2000" dirty="0" smtClean="0">
                <a:latin typeface="Cooper Black" pitchFamily="18" charset="0"/>
              </a:rPr>
              <a:t> </a:t>
            </a:r>
            <a:r>
              <a:rPr lang="en-US" sz="2000" dirty="0" err="1" smtClean="0">
                <a:latin typeface="Cooper Black" pitchFamily="18" charset="0"/>
              </a:rPr>
              <a:t>mengurangkan</a:t>
            </a:r>
            <a:r>
              <a:rPr lang="en-US" sz="2000" dirty="0" smtClean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daya</a:t>
            </a:r>
            <a:r>
              <a:rPr lang="en-US" sz="2000" dirty="0">
                <a:latin typeface="Cooper Black" pitchFamily="18" charset="0"/>
              </a:rPr>
              <a:t> yang </a:t>
            </a:r>
            <a:r>
              <a:rPr lang="en-US" sz="2000" dirty="0" err="1">
                <a:latin typeface="Cooper Black" pitchFamily="18" charset="0"/>
              </a:rPr>
              <a:t>akan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dikenakan</a:t>
            </a:r>
            <a:endParaRPr lang="en-MY" sz="2000" dirty="0">
              <a:latin typeface="Cooper Black" pitchFamily="18" charset="0"/>
            </a:endParaRPr>
          </a:p>
          <a:p>
            <a:pPr>
              <a:buNone/>
            </a:pPr>
            <a:r>
              <a:rPr lang="en-US" sz="2000" dirty="0">
                <a:latin typeface="Cooper Black" pitchFamily="18" charset="0"/>
              </a:rPr>
              <a:t> </a:t>
            </a:r>
            <a:endParaRPr lang="en-MY" sz="2000" dirty="0">
              <a:latin typeface="Cooper Black" pitchFamily="18" charset="0"/>
            </a:endParaRPr>
          </a:p>
          <a:p>
            <a:pPr>
              <a:buNone/>
            </a:pPr>
            <a:r>
              <a:rPr lang="en-US" sz="2000" b="1" dirty="0">
                <a:latin typeface="Cooper Black" pitchFamily="18" charset="0"/>
              </a:rPr>
              <a:t>  </a:t>
            </a:r>
            <a:r>
              <a:rPr lang="en-US" sz="2000" b="1" dirty="0" smtClean="0">
                <a:latin typeface="Cooper Black" pitchFamily="18" charset="0"/>
              </a:rPr>
              <a:t>   </a:t>
            </a:r>
            <a:r>
              <a:rPr lang="en-US" sz="2000" b="1" dirty="0" err="1" smtClean="0">
                <a:latin typeface="Cooper Black" pitchFamily="18" charset="0"/>
              </a:rPr>
              <a:t>Kemudian</a:t>
            </a:r>
            <a:r>
              <a:rPr lang="en-US" sz="2000" b="1" dirty="0" smtClean="0">
                <a:latin typeface="Cooper Black" pitchFamily="18" charset="0"/>
              </a:rPr>
              <a:t> </a:t>
            </a:r>
            <a:r>
              <a:rPr lang="en-US" sz="2000" b="1" dirty="0">
                <a:latin typeface="Cooper Black" pitchFamily="18" charset="0"/>
              </a:rPr>
              <a:t>, </a:t>
            </a:r>
            <a:r>
              <a:rPr lang="en-US" sz="2000" b="1" dirty="0" err="1">
                <a:latin typeface="Cooper Black" pitchFamily="18" charset="0"/>
              </a:rPr>
              <a:t>mengimpal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semua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bentuk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bahagian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badan</a:t>
            </a:r>
            <a:endParaRPr lang="en-MY" sz="2000" dirty="0">
              <a:latin typeface="Cooper Black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Cooper Black" pitchFamily="18" charset="0"/>
              </a:rPr>
              <a:t>     -</a:t>
            </a:r>
            <a:r>
              <a:rPr lang="en-US" sz="2000" dirty="0" err="1">
                <a:latin typeface="Cooper Black" pitchFamily="18" charset="0"/>
              </a:rPr>
              <a:t>Semua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bentuk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bahagian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badan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katil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harus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lah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dikimpal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bagi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mengukuhkan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kedudukan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katil.Proses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pengimpalan</a:t>
            </a:r>
            <a:r>
              <a:rPr lang="en-US" sz="2000" dirty="0">
                <a:latin typeface="Cooper Black" pitchFamily="18" charset="0"/>
              </a:rPr>
              <a:t>   </a:t>
            </a:r>
            <a:r>
              <a:rPr lang="en-US" sz="2000" dirty="0" err="1">
                <a:latin typeface="Cooper Black" pitchFamily="18" charset="0"/>
              </a:rPr>
              <a:t>haruslah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dilakukan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deengan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sempurna</a:t>
            </a:r>
            <a:r>
              <a:rPr lang="en-US" sz="2000" dirty="0">
                <a:latin typeface="Cooper Black" pitchFamily="18" charset="0"/>
              </a:rPr>
              <a:t> agar </a:t>
            </a:r>
            <a:r>
              <a:rPr lang="en-US" sz="2000" dirty="0" err="1">
                <a:latin typeface="Cooper Black" pitchFamily="18" charset="0"/>
              </a:rPr>
              <a:t>katil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akan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lebih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kukuh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dan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tidak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patah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apabila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menerima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bebanan</a:t>
            </a:r>
            <a:r>
              <a:rPr lang="en-US" sz="2000" dirty="0">
                <a:latin typeface="Cooper Black" pitchFamily="18" charset="0"/>
              </a:rPr>
              <a:t> yang </a:t>
            </a:r>
            <a:r>
              <a:rPr lang="en-US" sz="2000" dirty="0" err="1">
                <a:latin typeface="Cooper Black" pitchFamily="18" charset="0"/>
              </a:rPr>
              <a:t>tinggi.Sebelum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proses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pengimpalan</a:t>
            </a:r>
            <a:r>
              <a:rPr lang="en-US" sz="2000" dirty="0">
                <a:latin typeface="Cooper Black" pitchFamily="18" charset="0"/>
              </a:rPr>
              <a:t> , </a:t>
            </a:r>
            <a:r>
              <a:rPr lang="en-US" sz="2000" dirty="0" err="1">
                <a:latin typeface="Cooper Black" pitchFamily="18" charset="0"/>
              </a:rPr>
              <a:t>bahan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projek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dibersihkan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terlebih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dahulu</a:t>
            </a:r>
            <a:r>
              <a:rPr lang="en-US" sz="2000" dirty="0">
                <a:latin typeface="Cooper Black" pitchFamily="18" charset="0"/>
              </a:rPr>
              <a:t>.</a:t>
            </a:r>
            <a:endParaRPr lang="en-MY" sz="2000" dirty="0">
              <a:latin typeface="Cooper Black" pitchFamily="18" charset="0"/>
            </a:endParaRPr>
          </a:p>
          <a:p>
            <a:pPr>
              <a:buNone/>
            </a:pPr>
            <a:r>
              <a:rPr lang="en-US" sz="2000" b="1" dirty="0" smtClean="0">
                <a:latin typeface="Cooper Black" pitchFamily="18" charset="0"/>
              </a:rPr>
              <a:t>     </a:t>
            </a:r>
            <a:r>
              <a:rPr lang="en-US" sz="2000" b="1" dirty="0" err="1" smtClean="0">
                <a:latin typeface="Cooper Black" pitchFamily="18" charset="0"/>
              </a:rPr>
              <a:t>Akhir</a:t>
            </a:r>
            <a:r>
              <a:rPr lang="en-US" sz="2000" b="1" dirty="0" smtClean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sekali</a:t>
            </a:r>
            <a:r>
              <a:rPr lang="en-US" sz="2000" b="1" dirty="0">
                <a:latin typeface="Cooper Black" pitchFamily="18" charset="0"/>
              </a:rPr>
              <a:t> , </a:t>
            </a:r>
            <a:r>
              <a:rPr lang="en-US" sz="2000" b="1" dirty="0" err="1">
                <a:latin typeface="Cooper Black" pitchFamily="18" charset="0"/>
              </a:rPr>
              <a:t>menggunakan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mesin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pencanai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untuk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 smtClean="0">
                <a:latin typeface="Cooper Black" pitchFamily="18" charset="0"/>
              </a:rPr>
              <a:t>membuat</a:t>
            </a:r>
            <a:r>
              <a:rPr lang="en-US" sz="2000" b="1" dirty="0" smtClean="0">
                <a:latin typeface="Cooper Black" pitchFamily="18" charset="0"/>
              </a:rPr>
              <a:t> </a:t>
            </a:r>
            <a:r>
              <a:rPr lang="en-US" sz="2000" b="1" dirty="0" err="1" smtClean="0">
                <a:latin typeface="Cooper Black" pitchFamily="18" charset="0"/>
              </a:rPr>
              <a:t>kekemasan</a:t>
            </a:r>
            <a:r>
              <a:rPr lang="en-US" sz="2000" b="1" dirty="0" smtClean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dan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menyembur</a:t>
            </a:r>
            <a:r>
              <a:rPr lang="en-US" sz="2000" b="1" dirty="0">
                <a:latin typeface="Cooper Black" pitchFamily="18" charset="0"/>
              </a:rPr>
              <a:t> cat </a:t>
            </a:r>
            <a:r>
              <a:rPr lang="en-US" sz="2000" b="1" dirty="0" err="1">
                <a:latin typeface="Cooper Black" pitchFamily="18" charset="0"/>
              </a:rPr>
              <a:t>diseluruh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bahagian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katil</a:t>
            </a:r>
            <a:endParaRPr lang="en-MY" sz="2000" dirty="0">
              <a:latin typeface="Cooper Black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Cooper Black" pitchFamily="18" charset="0"/>
              </a:rPr>
              <a:t>     -</a:t>
            </a:r>
            <a:r>
              <a:rPr lang="en-US" sz="2000" dirty="0" err="1" smtClean="0">
                <a:latin typeface="Cooper Black" pitchFamily="18" charset="0"/>
              </a:rPr>
              <a:t>mesin</a:t>
            </a:r>
            <a:r>
              <a:rPr lang="en-US" sz="2000" dirty="0" smtClean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canai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digunakan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bagi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memberi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kekemasan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pada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projek.projek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smtClean="0">
                <a:latin typeface="Cooper Black" pitchFamily="18" charset="0"/>
              </a:rPr>
              <a:t>  </a:t>
            </a:r>
            <a:r>
              <a:rPr lang="en-US" sz="2000" dirty="0" err="1" smtClean="0">
                <a:latin typeface="Cooper Black" pitchFamily="18" charset="0"/>
              </a:rPr>
              <a:t>menjadi</a:t>
            </a:r>
            <a:r>
              <a:rPr lang="en-US" sz="2000" dirty="0" smtClean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lebih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kemas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selepas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proses</a:t>
            </a:r>
            <a:r>
              <a:rPr lang="en-US" sz="2000" dirty="0">
                <a:latin typeface="Cooper Black" pitchFamily="18" charset="0"/>
              </a:rPr>
              <a:t> </a:t>
            </a:r>
            <a:r>
              <a:rPr lang="en-US" sz="2000" dirty="0" err="1">
                <a:latin typeface="Cooper Black" pitchFamily="18" charset="0"/>
              </a:rPr>
              <a:t>kekemasan</a:t>
            </a:r>
            <a:endParaRPr lang="en-MY" sz="2000" dirty="0">
              <a:latin typeface="Cooper Black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Cooper Black" pitchFamily="18" charset="0"/>
              </a:rPr>
              <a:t>      </a:t>
            </a:r>
            <a:r>
              <a:rPr lang="en-US" sz="2000" b="1" dirty="0" err="1">
                <a:latin typeface="Cooper Black" pitchFamily="18" charset="0"/>
              </a:rPr>
              <a:t>dilakukan.Akhir</a:t>
            </a:r>
            <a:r>
              <a:rPr lang="en-US" sz="2000" b="1" dirty="0">
                <a:latin typeface="Cooper Black" pitchFamily="18" charset="0"/>
              </a:rPr>
              <a:t> </a:t>
            </a:r>
            <a:r>
              <a:rPr lang="en-US" sz="2000" b="1" dirty="0" err="1">
                <a:latin typeface="Cooper Black" pitchFamily="18" charset="0"/>
              </a:rPr>
              <a:t>se</a:t>
            </a:r>
            <a:r>
              <a:rPr lang="en-US" sz="2400" b="1" dirty="0" err="1">
                <a:latin typeface="Cooper Black" pitchFamily="18" charset="0"/>
              </a:rPr>
              <a:t>kali</a:t>
            </a:r>
            <a:r>
              <a:rPr lang="en-US" sz="2400" b="1" dirty="0">
                <a:latin typeface="Cooper Black" pitchFamily="18" charset="0"/>
              </a:rPr>
              <a:t> , </a:t>
            </a:r>
            <a:r>
              <a:rPr lang="en-US" sz="2400" b="1" dirty="0" err="1">
                <a:latin typeface="Cooper Black" pitchFamily="18" charset="0"/>
              </a:rPr>
              <a:t>projek</a:t>
            </a:r>
            <a:r>
              <a:rPr lang="en-US" sz="2400" b="1" dirty="0">
                <a:latin typeface="Cooper Black" pitchFamily="18" charset="0"/>
              </a:rPr>
              <a:t> </a:t>
            </a:r>
            <a:r>
              <a:rPr lang="en-US" sz="2400" b="1" dirty="0" err="1">
                <a:latin typeface="Cooper Black" pitchFamily="18" charset="0"/>
              </a:rPr>
              <a:t>di</a:t>
            </a:r>
            <a:r>
              <a:rPr lang="en-US" sz="2400" b="1" dirty="0">
                <a:latin typeface="Cooper Black" pitchFamily="18" charset="0"/>
              </a:rPr>
              <a:t> </a:t>
            </a:r>
            <a:r>
              <a:rPr lang="en-US" sz="2400" b="1" dirty="0" err="1">
                <a:latin typeface="Cooper Black" pitchFamily="18" charset="0"/>
              </a:rPr>
              <a:t>sembur</a:t>
            </a:r>
            <a:r>
              <a:rPr lang="en-US" sz="2400" b="1" dirty="0">
                <a:latin typeface="Cooper Black" pitchFamily="18" charset="0"/>
              </a:rPr>
              <a:t> cat </a:t>
            </a:r>
            <a:r>
              <a:rPr lang="en-US" sz="2400" b="1" dirty="0" err="1">
                <a:latin typeface="Cooper Black" pitchFamily="18" charset="0"/>
              </a:rPr>
              <a:t>dan</a:t>
            </a:r>
            <a:r>
              <a:rPr lang="en-US" sz="2400" b="1" dirty="0">
                <a:latin typeface="Cooper Black" pitchFamily="18" charset="0"/>
              </a:rPr>
              <a:t> </a:t>
            </a:r>
            <a:r>
              <a:rPr lang="en-US" sz="2400" b="1" dirty="0" err="1">
                <a:latin typeface="Cooper Black" pitchFamily="18" charset="0"/>
              </a:rPr>
              <a:t>dikeringkan</a:t>
            </a:r>
            <a:r>
              <a:rPr lang="en-US" sz="2400" b="1" dirty="0">
                <a:latin typeface="Cooper Black" pitchFamily="18" charset="0"/>
              </a:rPr>
              <a:t>.</a:t>
            </a:r>
            <a:endParaRPr lang="en-MY" sz="2400" dirty="0">
              <a:latin typeface="Cooper Black" pitchFamily="18" charset="0"/>
            </a:endParaRPr>
          </a:p>
        </p:txBody>
      </p:sp>
      <p:pic>
        <p:nvPicPr>
          <p:cNvPr id="5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1000"/>
                            </p:stCondLst>
                            <p:childTnLst>
                              <p:par>
                                <p:cTn id="5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000"/>
                            </p:stCondLst>
                            <p:childTnLst>
                              <p:par>
                                <p:cTn id="6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7000"/>
                            </p:stCondLst>
                            <p:childTnLst>
                              <p:par>
                                <p:cTn id="6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9000"/>
                            </p:stCondLst>
                            <p:childTnLst>
                              <p:par>
                                <p:cTn id="8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2201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9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85784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Cooper Black" pitchFamily="18" charset="0"/>
              </a:rPr>
              <a:t>TEMURAMAH</a:t>
            </a:r>
            <a:endParaRPr lang="en-MY" sz="3200" dirty="0"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dirty="0" smtClean="0">
                <a:latin typeface="Cooper Black" pitchFamily="18" charset="0"/>
              </a:rPr>
              <a:t>      </a:t>
            </a:r>
            <a:r>
              <a:rPr lang="en-US" dirty="0" err="1">
                <a:latin typeface="Cooper Black" pitchFamily="18" charset="0"/>
              </a:rPr>
              <a:t>Assalamualaikum,nama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saya</a:t>
            </a:r>
            <a:r>
              <a:rPr lang="en-US" dirty="0">
                <a:latin typeface="Cooper Black" pitchFamily="18" charset="0"/>
              </a:rPr>
              <a:t>  </a:t>
            </a:r>
            <a:r>
              <a:rPr lang="en-US" dirty="0" err="1">
                <a:latin typeface="Cooper Black" pitchFamily="18" charset="0"/>
              </a:rPr>
              <a:t>Fadzil</a:t>
            </a:r>
            <a:r>
              <a:rPr lang="en-US" dirty="0">
                <a:latin typeface="Cooper Black" pitchFamily="18" charset="0"/>
              </a:rPr>
              <a:t> bin </a:t>
            </a:r>
            <a:r>
              <a:rPr lang="en-US" dirty="0" err="1">
                <a:latin typeface="Cooper Black" pitchFamily="18" charset="0"/>
              </a:rPr>
              <a:t>Muhd</a:t>
            </a:r>
            <a:r>
              <a:rPr lang="en-US" dirty="0">
                <a:latin typeface="Cooper Black" pitchFamily="18" charset="0"/>
              </a:rPr>
              <a:t>  </a:t>
            </a:r>
            <a:r>
              <a:rPr lang="en-US" dirty="0" err="1">
                <a:latin typeface="Cooper Black" pitchFamily="18" charset="0"/>
              </a:rPr>
              <a:t>Jamik.Saya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berumur</a:t>
            </a:r>
            <a:r>
              <a:rPr lang="en-US" dirty="0">
                <a:latin typeface="Cooper Black" pitchFamily="18" charset="0"/>
              </a:rPr>
              <a:t> 24 </a:t>
            </a:r>
            <a:r>
              <a:rPr lang="en-US" dirty="0" err="1">
                <a:latin typeface="Cooper Black" pitchFamily="18" charset="0"/>
              </a:rPr>
              <a:t>tahun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saya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tinggal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Sijangkang.Selangor.Saya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mempunyai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sebuah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bengkel</a:t>
            </a:r>
            <a:r>
              <a:rPr lang="en-US" dirty="0">
                <a:latin typeface="Cooper Black" pitchFamily="18" charset="0"/>
              </a:rPr>
              <a:t> yang </a:t>
            </a:r>
            <a:r>
              <a:rPr lang="en-US" dirty="0" err="1">
                <a:latin typeface="Cooper Black" pitchFamily="18" charset="0"/>
              </a:rPr>
              <a:t>didaftarkan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atas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nama</a:t>
            </a:r>
            <a:r>
              <a:rPr lang="en-US" dirty="0">
                <a:latin typeface="Cooper Black" pitchFamily="18" charset="0"/>
              </a:rPr>
              <a:t> ayah </a:t>
            </a:r>
            <a:r>
              <a:rPr lang="en-US" dirty="0" err="1">
                <a:latin typeface="Cooper Black" pitchFamily="18" charset="0"/>
              </a:rPr>
              <a:t>saya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kemudian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dipindah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milik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kepada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saya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pada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dua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tahun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lepas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iaitu</a:t>
            </a:r>
            <a:r>
              <a:rPr lang="en-US" dirty="0">
                <a:latin typeface="Cooper Black" pitchFamily="18" charset="0"/>
              </a:rPr>
              <a:t> 22 </a:t>
            </a:r>
            <a:r>
              <a:rPr lang="en-US" dirty="0" err="1">
                <a:latin typeface="Cooper Black" pitchFamily="18" charset="0"/>
              </a:rPr>
              <a:t>ogos</a:t>
            </a:r>
            <a:r>
              <a:rPr lang="en-US" dirty="0">
                <a:latin typeface="Cooper Black" pitchFamily="18" charset="0"/>
              </a:rPr>
              <a:t> 2008.Nama </a:t>
            </a:r>
            <a:r>
              <a:rPr lang="en-US" dirty="0" err="1">
                <a:latin typeface="Cooper Black" pitchFamily="18" charset="0"/>
              </a:rPr>
              <a:t>bengkel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tersebut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Fadzil</a:t>
            </a:r>
            <a:r>
              <a:rPr lang="en-US" dirty="0">
                <a:latin typeface="Cooper Black" pitchFamily="18" charset="0"/>
              </a:rPr>
              <a:t> Mini </a:t>
            </a:r>
            <a:r>
              <a:rPr lang="en-US" dirty="0" err="1">
                <a:latin typeface="Cooper Black" pitchFamily="18" charset="0"/>
              </a:rPr>
              <a:t>Workshop.Saya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mendapat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nama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tersebut</a:t>
            </a:r>
            <a:r>
              <a:rPr lang="en-US" dirty="0">
                <a:latin typeface="Cooper Black" pitchFamily="18" charset="0"/>
              </a:rPr>
              <a:t> yang </a:t>
            </a:r>
            <a:r>
              <a:rPr lang="en-US" dirty="0" err="1">
                <a:latin typeface="Cooper Black" pitchFamily="18" charset="0"/>
              </a:rPr>
              <a:t>di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ilhamkan</a:t>
            </a:r>
            <a:r>
              <a:rPr lang="en-US" dirty="0">
                <a:latin typeface="Cooper Black" pitchFamily="18" charset="0"/>
              </a:rPr>
              <a:t> ayah </a:t>
            </a:r>
            <a:r>
              <a:rPr lang="en-US" dirty="0" err="1">
                <a:latin typeface="Cooper Black" pitchFamily="18" charset="0"/>
              </a:rPr>
              <a:t>saya</a:t>
            </a:r>
            <a:r>
              <a:rPr lang="en-US" dirty="0">
                <a:latin typeface="Cooper Black" pitchFamily="18" charset="0"/>
              </a:rPr>
              <a:t> yang </a:t>
            </a:r>
            <a:r>
              <a:rPr lang="en-US" dirty="0" err="1">
                <a:latin typeface="Cooper Black" pitchFamily="18" charset="0"/>
              </a:rPr>
              <a:t>mempunyai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sebuah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kereta</a:t>
            </a:r>
            <a:r>
              <a:rPr lang="en-US" dirty="0">
                <a:latin typeface="Cooper Black" pitchFamily="18" charset="0"/>
              </a:rPr>
              <a:t> lama </a:t>
            </a:r>
            <a:r>
              <a:rPr lang="en-US" dirty="0" err="1">
                <a:latin typeface="Cooper Black" pitchFamily="18" charset="0"/>
              </a:rPr>
              <a:t>iaitu</a:t>
            </a:r>
            <a:r>
              <a:rPr lang="en-US" dirty="0">
                <a:latin typeface="Cooper Black" pitchFamily="18" charset="0"/>
              </a:rPr>
              <a:t> ‘Mini Cooper</a:t>
            </a:r>
            <a:r>
              <a:rPr lang="en-US" dirty="0" smtClean="0">
                <a:latin typeface="Cooper Black" pitchFamily="18" charset="0"/>
              </a:rPr>
              <a:t>’</a:t>
            </a:r>
            <a:r>
              <a:rPr lang="en-MY" dirty="0" smtClean="0">
                <a:latin typeface="Cooper Black" pitchFamily="18" charset="0"/>
              </a:rPr>
              <a:t>     </a:t>
            </a:r>
          </a:p>
          <a:p>
            <a:pPr>
              <a:buNone/>
            </a:pPr>
            <a:r>
              <a:rPr lang="en-MY" dirty="0" smtClean="0">
                <a:latin typeface="Cooper Black" pitchFamily="18" charset="0"/>
              </a:rPr>
              <a:t>      </a:t>
            </a:r>
            <a:r>
              <a:rPr lang="en-US" dirty="0" err="1" smtClean="0">
                <a:latin typeface="Cooper Black" pitchFamily="18" charset="0"/>
              </a:rPr>
              <a:t>Bengkel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saya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mula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beroperasi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dari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tahun</a:t>
            </a:r>
            <a:r>
              <a:rPr lang="en-US" dirty="0">
                <a:latin typeface="Cooper Black" pitchFamily="18" charset="0"/>
              </a:rPr>
              <a:t> 1996 </a:t>
            </a:r>
            <a:r>
              <a:rPr lang="en-US" dirty="0" err="1">
                <a:latin typeface="Cooper Black" pitchFamily="18" charset="0"/>
              </a:rPr>
              <a:t>sehingga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kini.Pada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mula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ketika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hendak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membuka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bengkel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ini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sebenarnya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agak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sukar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kerana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pelbagai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masalah</a:t>
            </a:r>
            <a:r>
              <a:rPr lang="en-US" dirty="0">
                <a:latin typeface="Cooper Black" pitchFamily="18" charset="0"/>
              </a:rPr>
              <a:t> yang </a:t>
            </a:r>
            <a:r>
              <a:rPr lang="en-US" dirty="0" err="1">
                <a:latin typeface="Cooper Black" pitchFamily="18" charset="0"/>
              </a:rPr>
              <a:t>ditempuhi.Antara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masalah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tersebut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adalah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dari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segi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modal,tempat,tenaga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kerja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mahir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dan</a:t>
            </a:r>
            <a:r>
              <a:rPr lang="en-US" dirty="0">
                <a:latin typeface="Cooper Black" pitchFamily="18" charset="0"/>
              </a:rPr>
              <a:t> lain-lain </a:t>
            </a:r>
            <a:r>
              <a:rPr lang="en-US" dirty="0" err="1">
                <a:latin typeface="Cooper Black" pitchFamily="18" charset="0"/>
              </a:rPr>
              <a:t>seperti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pengusaha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bengkel</a:t>
            </a:r>
            <a:r>
              <a:rPr lang="en-US" dirty="0">
                <a:latin typeface="Cooper Black" pitchFamily="18" charset="0"/>
              </a:rPr>
              <a:t> yang </a:t>
            </a:r>
            <a:r>
              <a:rPr lang="en-US" dirty="0" err="1">
                <a:latin typeface="Cooper Black" pitchFamily="18" charset="0"/>
              </a:rPr>
              <a:t>lain.’Hendak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Seribu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Daya,Tak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Mahu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Seribu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Dalih’.Itu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adalah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pegangan</a:t>
            </a:r>
            <a:r>
              <a:rPr lang="en-US" dirty="0">
                <a:latin typeface="Cooper Black" pitchFamily="18" charset="0"/>
              </a:rPr>
              <a:t> ayah </a:t>
            </a:r>
            <a:r>
              <a:rPr lang="en-US" dirty="0" err="1">
                <a:latin typeface="Cooper Black" pitchFamily="18" charset="0"/>
              </a:rPr>
              <a:t>saya</a:t>
            </a:r>
            <a:r>
              <a:rPr lang="en-US" dirty="0">
                <a:latin typeface="Cooper Black" pitchFamily="18" charset="0"/>
              </a:rPr>
              <a:t>  </a:t>
            </a:r>
            <a:r>
              <a:rPr lang="en-US" dirty="0" err="1">
                <a:latin typeface="Cooper Black" pitchFamily="18" charset="0"/>
              </a:rPr>
              <a:t>sehingga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bengkel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ini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bertahan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hingga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kini</a:t>
            </a:r>
            <a:r>
              <a:rPr lang="en-US" dirty="0"/>
              <a:t>.</a:t>
            </a:r>
            <a:endParaRPr lang="en-MY" dirty="0"/>
          </a:p>
        </p:txBody>
      </p:sp>
      <p:pic>
        <p:nvPicPr>
          <p:cNvPr id="5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37" dur="123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38" dur="123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39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40" dur="123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41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" presetID="5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47" dur="123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48" dur="123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49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50" dur="123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51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5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5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2201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6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909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85728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    </a:t>
            </a:r>
            <a:r>
              <a:rPr lang="en-US" sz="2200" dirty="0" err="1" smtClean="0">
                <a:latin typeface="Cooper Black" pitchFamily="18" charset="0"/>
              </a:rPr>
              <a:t>Semua</a:t>
            </a:r>
            <a:r>
              <a:rPr lang="en-US" sz="2200" dirty="0" smtClean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masalah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tentang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pembukaan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bengkel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ini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selesai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apabila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kami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berbincang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dengan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orang</a:t>
            </a:r>
            <a:r>
              <a:rPr lang="en-US" sz="2200" dirty="0">
                <a:latin typeface="Cooper Black" pitchFamily="18" charset="0"/>
              </a:rPr>
              <a:t> yang </a:t>
            </a:r>
            <a:r>
              <a:rPr lang="en-US" sz="2200" dirty="0" err="1">
                <a:latin typeface="Cooper Black" pitchFamily="18" charset="0"/>
              </a:rPr>
              <a:t>lebih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berpegalaman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iaitu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en.Juman.En</a:t>
            </a:r>
            <a:r>
              <a:rPr lang="en-US" sz="2200" dirty="0">
                <a:latin typeface="Cooper Black" pitchFamily="18" charset="0"/>
              </a:rPr>
              <a:t>. </a:t>
            </a:r>
            <a:r>
              <a:rPr lang="en-US" sz="2200" dirty="0" err="1">
                <a:latin typeface="Cooper Black" pitchFamily="18" charset="0"/>
              </a:rPr>
              <a:t>Juman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adalah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merupakan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pak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cik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saya</a:t>
            </a:r>
            <a:r>
              <a:rPr lang="en-US" sz="2200" dirty="0">
                <a:latin typeface="Cooper Black" pitchFamily="18" charset="0"/>
              </a:rPr>
              <a:t> yang </a:t>
            </a:r>
            <a:r>
              <a:rPr lang="en-US" sz="2200" dirty="0" err="1">
                <a:latin typeface="Cooper Black" pitchFamily="18" charset="0"/>
              </a:rPr>
              <a:t>telah</a:t>
            </a:r>
            <a:r>
              <a:rPr lang="en-US" sz="2200" dirty="0">
                <a:latin typeface="Cooper Black" pitchFamily="18" charset="0"/>
              </a:rPr>
              <a:t> lama </a:t>
            </a:r>
            <a:r>
              <a:rPr lang="en-US" sz="2200" dirty="0" err="1">
                <a:latin typeface="Cooper Black" pitchFamily="18" charset="0"/>
              </a:rPr>
              <a:t>dan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berjaya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dalam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bidang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tersebut.Dia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mencadangkan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saya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membuka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bengkel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secara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kecil-kecilan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untuk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mencari</a:t>
            </a:r>
            <a:r>
              <a:rPr lang="en-US" sz="2200" dirty="0">
                <a:latin typeface="Cooper Black" pitchFamily="18" charset="0"/>
              </a:rPr>
              <a:t> modal </a:t>
            </a:r>
            <a:r>
              <a:rPr lang="en-US" sz="2200" dirty="0" err="1">
                <a:latin typeface="Cooper Black" pitchFamily="18" charset="0"/>
              </a:rPr>
              <a:t>dan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berkerja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untuknya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bagi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mencari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pengalaman.Semenjak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itu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saya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mula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serius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terhadap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perniagan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saya.Sebenarnya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bukan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sebab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itu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sahaja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saya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memulakan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perniagaan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ini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tetapi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oleh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kerana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keluarga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saya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tidak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begitu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stabil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ekonominya</a:t>
            </a:r>
            <a:r>
              <a:rPr lang="en-US" sz="2200" dirty="0">
                <a:latin typeface="Cooper Black" pitchFamily="18" charset="0"/>
              </a:rPr>
              <a:t>. </a:t>
            </a:r>
            <a:endParaRPr lang="en-MY" sz="2200" dirty="0">
              <a:latin typeface="Cooper Black" pitchFamily="18" charset="0"/>
            </a:endParaRPr>
          </a:p>
          <a:p>
            <a:pPr>
              <a:buNone/>
            </a:pPr>
            <a:r>
              <a:rPr lang="en-US" sz="2200" dirty="0" smtClean="0">
                <a:latin typeface="Cooper Black" pitchFamily="18" charset="0"/>
              </a:rPr>
              <a:t>    </a:t>
            </a:r>
            <a:r>
              <a:rPr lang="en-US" sz="2200" dirty="0">
                <a:latin typeface="Cooper Black" pitchFamily="18" charset="0"/>
              </a:rPr>
              <a:t>Dari </a:t>
            </a:r>
            <a:r>
              <a:rPr lang="en-US" sz="2200" dirty="0" err="1">
                <a:latin typeface="Cooper Black" pitchFamily="18" charset="0"/>
              </a:rPr>
              <a:t>sini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saya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mula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bertungkus-lumus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dalam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mengusahakan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bengkel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ini</a:t>
            </a:r>
            <a:r>
              <a:rPr lang="en-US" sz="2200" dirty="0">
                <a:latin typeface="Cooper Black" pitchFamily="18" charset="0"/>
              </a:rPr>
              <a:t>. </a:t>
            </a:r>
            <a:r>
              <a:rPr lang="en-US" sz="2200" dirty="0" err="1">
                <a:latin typeface="Cooper Black" pitchFamily="18" charset="0"/>
              </a:rPr>
              <a:t>Banyak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perkhidmatan</a:t>
            </a:r>
            <a:r>
              <a:rPr lang="en-US" sz="2200" dirty="0">
                <a:latin typeface="Cooper Black" pitchFamily="18" charset="0"/>
              </a:rPr>
              <a:t> yang </a:t>
            </a:r>
            <a:r>
              <a:rPr lang="en-US" sz="2200" dirty="0" err="1">
                <a:latin typeface="Cooper Black" pitchFamily="18" charset="0"/>
              </a:rPr>
              <a:t>disediakan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dibengkel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saya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seperti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mengecat,mengimpal</a:t>
            </a:r>
            <a:r>
              <a:rPr lang="en-US" sz="2200" dirty="0">
                <a:latin typeface="Cooper Black" pitchFamily="18" charset="0"/>
              </a:rPr>
              <a:t> ,</a:t>
            </a:r>
            <a:r>
              <a:rPr lang="en-US" sz="2200" dirty="0" err="1">
                <a:latin typeface="Cooper Black" pitchFamily="18" charset="0"/>
              </a:rPr>
              <a:t>membaiki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kereta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rosak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dan</a:t>
            </a:r>
            <a:r>
              <a:rPr lang="en-US" sz="2200" dirty="0">
                <a:latin typeface="Cooper Black" pitchFamily="18" charset="0"/>
              </a:rPr>
              <a:t> lain-lain. </a:t>
            </a:r>
            <a:r>
              <a:rPr lang="en-US" sz="2200" dirty="0" err="1">
                <a:latin typeface="Cooper Black" pitchFamily="18" charset="0"/>
              </a:rPr>
              <a:t>Saya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juga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meletakkan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kos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dan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perkhidmatan</a:t>
            </a:r>
            <a:r>
              <a:rPr lang="en-US" sz="2200" dirty="0">
                <a:latin typeface="Cooper Black" pitchFamily="18" charset="0"/>
              </a:rPr>
              <a:t> yang </a:t>
            </a:r>
            <a:r>
              <a:rPr lang="en-US" sz="2200" dirty="0" err="1">
                <a:latin typeface="Cooper Black" pitchFamily="18" charset="0"/>
              </a:rPr>
              <a:t>berpatutan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untuk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pelanggan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saya.Mungkin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setakat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ini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perkhidmatan</a:t>
            </a:r>
            <a:r>
              <a:rPr lang="en-US" sz="2200" dirty="0">
                <a:latin typeface="Cooper Black" pitchFamily="18" charset="0"/>
              </a:rPr>
              <a:t> yang </a:t>
            </a:r>
            <a:r>
              <a:rPr lang="en-US" sz="2200" dirty="0" err="1">
                <a:latin typeface="Cooper Black" pitchFamily="18" charset="0"/>
              </a:rPr>
              <a:t>saya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mampu</a:t>
            </a:r>
            <a:r>
              <a:rPr lang="en-US" sz="2200" dirty="0">
                <a:latin typeface="Cooper Black" pitchFamily="18" charset="0"/>
              </a:rPr>
              <a:t> </a:t>
            </a:r>
            <a:r>
              <a:rPr lang="en-US" sz="2200" dirty="0" err="1">
                <a:latin typeface="Cooper Black" pitchFamily="18" charset="0"/>
              </a:rPr>
              <a:t>lakukan</a:t>
            </a:r>
            <a:r>
              <a:rPr lang="en-US" sz="2200" dirty="0">
                <a:latin typeface="Cooper Black" pitchFamily="18" charset="0"/>
              </a:rPr>
              <a:t>.</a:t>
            </a:r>
            <a:endParaRPr lang="en-MY" sz="2200" dirty="0">
              <a:latin typeface="Cooper Black" pitchFamily="18" charset="0"/>
            </a:endParaRPr>
          </a:p>
          <a:p>
            <a:pPr>
              <a:buNone/>
            </a:pPr>
            <a:endParaRPr lang="en-MY" sz="2800" dirty="0">
              <a:latin typeface="Cooper Black" pitchFamily="18" charset="0"/>
            </a:endParaRPr>
          </a:p>
        </p:txBody>
      </p:sp>
      <p:pic>
        <p:nvPicPr>
          <p:cNvPr id="5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39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39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201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909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71480"/>
            <a:ext cx="9144000" cy="60007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dirty="0">
                <a:latin typeface="Cooper Black" pitchFamily="18" charset="0"/>
              </a:rPr>
              <a:t>  </a:t>
            </a:r>
            <a:r>
              <a:rPr lang="en-US" sz="2800" dirty="0" smtClean="0">
                <a:latin typeface="Cooper Black" pitchFamily="18" charset="0"/>
              </a:rPr>
              <a:t>  </a:t>
            </a:r>
            <a:r>
              <a:rPr lang="en-US" sz="2400" dirty="0" err="1" smtClean="0">
                <a:latin typeface="Cooper Black" pitchFamily="18" charset="0"/>
              </a:rPr>
              <a:t>Ramai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juga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pelanggan</a:t>
            </a:r>
            <a:r>
              <a:rPr lang="en-US" sz="2400" dirty="0" smtClean="0">
                <a:latin typeface="Cooper Black" pitchFamily="18" charset="0"/>
              </a:rPr>
              <a:t> yang </a:t>
            </a:r>
            <a:r>
              <a:rPr lang="en-US" sz="2400" dirty="0" err="1" smtClean="0">
                <a:latin typeface="Cooper Black" pitchFamily="18" charset="0"/>
              </a:rPr>
              <a:t>datang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dibengkel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saya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untuk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menggunakan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servis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saya</a:t>
            </a:r>
            <a:r>
              <a:rPr lang="en-US" sz="2400" dirty="0" smtClean="0">
                <a:latin typeface="Cooper Black" pitchFamily="18" charset="0"/>
              </a:rPr>
              <a:t>. </a:t>
            </a:r>
            <a:r>
              <a:rPr lang="en-US" sz="2400" dirty="0" err="1" smtClean="0">
                <a:latin typeface="Cooper Black" pitchFamily="18" charset="0"/>
              </a:rPr>
              <a:t>Antara</a:t>
            </a:r>
            <a:r>
              <a:rPr lang="en-US" sz="2400" dirty="0" smtClean="0">
                <a:latin typeface="Cooper Black" pitchFamily="18" charset="0"/>
              </a:rPr>
              <a:t> yang </a:t>
            </a:r>
            <a:r>
              <a:rPr lang="en-US" sz="2400" dirty="0" err="1" smtClean="0">
                <a:latin typeface="Cooper Black" pitchFamily="18" charset="0"/>
              </a:rPr>
              <a:t>datang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adalah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orang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tempatan</a:t>
            </a:r>
            <a:r>
              <a:rPr lang="en-US" sz="2400" dirty="0" smtClean="0">
                <a:latin typeface="Cooper Black" pitchFamily="18" charset="0"/>
              </a:rPr>
              <a:t> yang </a:t>
            </a:r>
            <a:r>
              <a:rPr lang="en-US" sz="2400" dirty="0" err="1" smtClean="0">
                <a:latin typeface="Cooper Black" pitchFamily="18" charset="0"/>
              </a:rPr>
              <a:t>berasal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dari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daerah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siti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jaga</a:t>
            </a:r>
            <a:r>
              <a:rPr lang="en-US" sz="2400" dirty="0" smtClean="0">
                <a:latin typeface="Cooper Black" pitchFamily="18" charset="0"/>
              </a:rPr>
              <a:t>.. </a:t>
            </a:r>
            <a:r>
              <a:rPr lang="en-US" sz="2400" dirty="0" err="1" smtClean="0">
                <a:latin typeface="Cooper Black" pitchFamily="18" charset="0"/>
              </a:rPr>
              <a:t>ada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juga</a:t>
            </a:r>
            <a:r>
              <a:rPr lang="en-US" sz="2400" dirty="0" smtClean="0">
                <a:latin typeface="Cooper Black" pitchFamily="18" charset="0"/>
              </a:rPr>
              <a:t> yang </a:t>
            </a:r>
            <a:r>
              <a:rPr lang="en-US" sz="2400" dirty="0" err="1" smtClean="0">
                <a:latin typeface="Cooper Black" pitchFamily="18" charset="0"/>
              </a:rPr>
              <a:t>datang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dari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jauh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seperti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kuala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lumpur</a:t>
            </a:r>
            <a:r>
              <a:rPr lang="en-US" sz="2400" dirty="0" smtClean="0">
                <a:latin typeface="Cooper Black" pitchFamily="18" charset="0"/>
              </a:rPr>
              <a:t> ,</a:t>
            </a:r>
            <a:r>
              <a:rPr lang="en-US" sz="2400" dirty="0" err="1" smtClean="0">
                <a:latin typeface="Cooper Black" pitchFamily="18" charset="0"/>
              </a:rPr>
              <a:t>perak,negeri</a:t>
            </a:r>
            <a:r>
              <a:rPr lang="en-US" sz="2400" dirty="0" smtClean="0">
                <a:latin typeface="Cooper Black" pitchFamily="18" charset="0"/>
              </a:rPr>
              <a:t> Sembilan </a:t>
            </a:r>
            <a:r>
              <a:rPr lang="en-US" sz="2400" dirty="0" err="1" smtClean="0">
                <a:latin typeface="Cooper Black" pitchFamily="18" charset="0"/>
              </a:rPr>
              <a:t>dan</a:t>
            </a:r>
            <a:r>
              <a:rPr lang="en-US" sz="2400" dirty="0" smtClean="0">
                <a:latin typeface="Cooper Black" pitchFamily="18" charset="0"/>
              </a:rPr>
              <a:t> lain-lain </a:t>
            </a:r>
            <a:r>
              <a:rPr lang="en-US" sz="2400" dirty="0" err="1" smtClean="0">
                <a:latin typeface="Cooper Black" pitchFamily="18" charset="0"/>
              </a:rPr>
              <a:t>lagi.bayak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perbezaan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bilangan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pengunjung</a:t>
            </a:r>
            <a:r>
              <a:rPr lang="en-US" sz="2400" dirty="0" smtClean="0">
                <a:latin typeface="Cooper Black" pitchFamily="18" charset="0"/>
              </a:rPr>
              <a:t> yang </a:t>
            </a:r>
            <a:r>
              <a:rPr lang="en-US" sz="2400" dirty="0" err="1" smtClean="0">
                <a:latin typeface="Cooper Black" pitchFamily="18" charset="0"/>
              </a:rPr>
              <a:t>datang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kebengkel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saya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jika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mahu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dibandingkan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dahulu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dan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sekarang.mungkin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dulu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tidak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ramai</a:t>
            </a:r>
            <a:r>
              <a:rPr lang="en-US" sz="2400" dirty="0" smtClean="0">
                <a:latin typeface="Cooper Black" pitchFamily="18" charset="0"/>
              </a:rPr>
              <a:t> yang </a:t>
            </a:r>
            <a:r>
              <a:rPr lang="en-US" sz="2400" dirty="0" err="1" smtClean="0">
                <a:latin typeface="Cooper Black" pitchFamily="18" charset="0"/>
              </a:rPr>
              <a:t>tahu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akan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pembukaan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bengkel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saya.mereka</a:t>
            </a:r>
            <a:r>
              <a:rPr lang="en-US" sz="2400" dirty="0" smtClean="0">
                <a:latin typeface="Cooper Black" pitchFamily="18" charset="0"/>
              </a:rPr>
              <a:t> yang </a:t>
            </a:r>
            <a:r>
              <a:rPr lang="en-US" sz="2400" dirty="0" err="1" smtClean="0">
                <a:latin typeface="Cooper Black" pitchFamily="18" charset="0"/>
              </a:rPr>
              <a:t>datang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selalunya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mengadu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masalah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badan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kereta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calar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atau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kemik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akibat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kemalangan</a:t>
            </a:r>
            <a:r>
              <a:rPr lang="en-US" sz="2400" dirty="0" smtClean="0">
                <a:latin typeface="Cooper Black" pitchFamily="18" charset="0"/>
              </a:rPr>
              <a:t> . </a:t>
            </a:r>
            <a:r>
              <a:rPr lang="en-US" sz="2400" dirty="0" err="1" smtClean="0">
                <a:latin typeface="Cooper Black" pitchFamily="18" charset="0"/>
              </a:rPr>
              <a:t>seperti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biasa</a:t>
            </a:r>
            <a:r>
              <a:rPr lang="en-US" sz="2400" dirty="0" smtClean="0">
                <a:latin typeface="Cooper Black" pitchFamily="18" charset="0"/>
              </a:rPr>
              <a:t> , </a:t>
            </a:r>
            <a:r>
              <a:rPr lang="en-US" sz="2400" dirty="0" err="1" smtClean="0">
                <a:latin typeface="Cooper Black" pitchFamily="18" charset="0"/>
              </a:rPr>
              <a:t>saya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akan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memberi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perkhidmatan</a:t>
            </a:r>
            <a:r>
              <a:rPr lang="en-US" sz="2400" dirty="0" smtClean="0">
                <a:latin typeface="Cooper Black" pitchFamily="18" charset="0"/>
              </a:rPr>
              <a:t> yang </a:t>
            </a:r>
            <a:r>
              <a:rPr lang="en-US" sz="2400" dirty="0" err="1" smtClean="0">
                <a:latin typeface="Cooper Black" pitchFamily="18" charset="0"/>
              </a:rPr>
              <a:t>sebaik</a:t>
            </a:r>
            <a:r>
              <a:rPr lang="en-US" sz="2400" dirty="0" smtClean="0">
                <a:latin typeface="Cooper Black" pitchFamily="18" charset="0"/>
              </a:rPr>
              <a:t> </a:t>
            </a:r>
            <a:r>
              <a:rPr lang="en-US" sz="2400" dirty="0" err="1" smtClean="0">
                <a:latin typeface="Cooper Black" pitchFamily="18" charset="0"/>
              </a:rPr>
              <a:t>mungkin</a:t>
            </a:r>
            <a:r>
              <a:rPr lang="en-US" sz="2400" dirty="0" smtClean="0">
                <a:latin typeface="Cooper Black" pitchFamily="18" charset="0"/>
              </a:rPr>
              <a:t> </a:t>
            </a:r>
            <a:endParaRPr lang="en-MY" sz="2400" dirty="0" smtClean="0">
              <a:latin typeface="Cooper Black" pitchFamily="18" charset="0"/>
            </a:endParaRPr>
          </a:p>
          <a:p>
            <a:pPr>
              <a:buNone/>
            </a:pPr>
            <a:endParaRPr lang="en-MY" sz="2400" dirty="0"/>
          </a:p>
        </p:txBody>
      </p:sp>
      <p:pic>
        <p:nvPicPr>
          <p:cNvPr id="6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2018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3999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>
                <a:latin typeface="Cooper Black" pitchFamily="18" charset="0"/>
              </a:rPr>
              <a:t>    </a:t>
            </a:r>
            <a:r>
              <a:rPr lang="en-US" sz="2400" dirty="0" err="1">
                <a:latin typeface="Cooper Black" pitchFamily="18" charset="0"/>
              </a:rPr>
              <a:t>Saya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ada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perancangan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untuk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meningkatkan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taraf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penggunaan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mesin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didalam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bengkel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saya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kepada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tenologi</a:t>
            </a:r>
            <a:r>
              <a:rPr lang="en-US" sz="2400" dirty="0">
                <a:latin typeface="Cooper Black" pitchFamily="18" charset="0"/>
              </a:rPr>
              <a:t> yang </a:t>
            </a:r>
            <a:r>
              <a:rPr lang="en-US" sz="2400" dirty="0" err="1">
                <a:latin typeface="Cooper Black" pitchFamily="18" charset="0"/>
              </a:rPr>
              <a:t>lebih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canggih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dari</a:t>
            </a:r>
            <a:r>
              <a:rPr lang="en-US" sz="2400" dirty="0">
                <a:latin typeface="Cooper Black" pitchFamily="18" charset="0"/>
              </a:rPr>
              <a:t> yang </a:t>
            </a:r>
            <a:r>
              <a:rPr lang="en-US" sz="2400" dirty="0" err="1">
                <a:latin typeface="Cooper Black" pitchFamily="18" charset="0"/>
              </a:rPr>
              <a:t>sedia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ada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bagi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memudahkan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kerja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dan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dapat</a:t>
            </a:r>
            <a:r>
              <a:rPr lang="en-US" sz="2400" dirty="0">
                <a:latin typeface="Cooper Black" pitchFamily="18" charset="0"/>
              </a:rPr>
              <a:t> member </a:t>
            </a:r>
            <a:r>
              <a:rPr lang="en-US" sz="2400" dirty="0" err="1">
                <a:latin typeface="Cooper Black" pitchFamily="18" charset="0"/>
              </a:rPr>
              <a:t>kualiti</a:t>
            </a:r>
            <a:r>
              <a:rPr lang="en-US" sz="2400" dirty="0">
                <a:latin typeface="Cooper Black" pitchFamily="18" charset="0"/>
              </a:rPr>
              <a:t> yang </a:t>
            </a:r>
            <a:r>
              <a:rPr lang="en-US" sz="2400" dirty="0" err="1">
                <a:latin typeface="Cooper Black" pitchFamily="18" charset="0"/>
              </a:rPr>
              <a:t>terbaik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kepada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pelanggan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saya</a:t>
            </a:r>
            <a:r>
              <a:rPr lang="en-US" sz="2400" dirty="0">
                <a:latin typeface="Cooper Black" pitchFamily="18" charset="0"/>
              </a:rPr>
              <a:t> . </a:t>
            </a:r>
            <a:r>
              <a:rPr lang="en-US" sz="2400" dirty="0" err="1">
                <a:latin typeface="Cooper Black" pitchFamily="18" charset="0"/>
              </a:rPr>
              <a:t>ini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kerana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saya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mahu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memberi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perkhidmatan</a:t>
            </a:r>
            <a:r>
              <a:rPr lang="en-US" sz="2400" dirty="0">
                <a:latin typeface="Cooper Black" pitchFamily="18" charset="0"/>
              </a:rPr>
              <a:t> yang </a:t>
            </a:r>
            <a:r>
              <a:rPr lang="en-US" sz="2400" dirty="0" err="1">
                <a:latin typeface="Cooper Black" pitchFamily="18" charset="0"/>
              </a:rPr>
              <a:t>terbaik</a:t>
            </a:r>
            <a:r>
              <a:rPr lang="en-US" sz="2400" dirty="0">
                <a:latin typeface="Cooper Black" pitchFamily="18" charset="0"/>
              </a:rPr>
              <a:t> ,</a:t>
            </a:r>
            <a:r>
              <a:rPr lang="en-US" sz="2400" dirty="0" err="1">
                <a:latin typeface="Cooper Black" pitchFamily="18" charset="0"/>
              </a:rPr>
              <a:t>dan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saya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juga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tidak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mahu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ketinggalan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dengan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pesaing-pesaing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saya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diluar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sana</a:t>
            </a:r>
            <a:r>
              <a:rPr lang="en-US" sz="2400" dirty="0">
                <a:latin typeface="Cooper Black" pitchFamily="18" charset="0"/>
              </a:rPr>
              <a:t> . </a:t>
            </a:r>
            <a:r>
              <a:rPr lang="en-US" sz="2400" dirty="0" err="1">
                <a:latin typeface="Cooper Black" pitchFamily="18" charset="0"/>
              </a:rPr>
              <a:t>selain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itu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saya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juga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ingin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mengembangkan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perniagaan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saya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ke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tempat</a:t>
            </a:r>
            <a:r>
              <a:rPr lang="en-US" sz="2400" dirty="0">
                <a:latin typeface="Cooper Black" pitchFamily="18" charset="0"/>
              </a:rPr>
              <a:t> lain </a:t>
            </a:r>
            <a:r>
              <a:rPr lang="en-US" sz="2400" dirty="0" err="1">
                <a:latin typeface="Cooper Black" pitchFamily="18" charset="0"/>
              </a:rPr>
              <a:t>dengan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cara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membuka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cawangan</a:t>
            </a:r>
            <a:r>
              <a:rPr lang="en-US" sz="2400" dirty="0">
                <a:latin typeface="Cooper Black" pitchFamily="18" charset="0"/>
              </a:rPr>
              <a:t> yang </a:t>
            </a:r>
            <a:r>
              <a:rPr lang="en-US" sz="2400" dirty="0" err="1">
                <a:latin typeface="Cooper Black" pitchFamily="18" charset="0"/>
              </a:rPr>
              <a:t>baru</a:t>
            </a:r>
            <a:r>
              <a:rPr lang="en-US" sz="2400" dirty="0">
                <a:latin typeface="Cooper Black" pitchFamily="18" charset="0"/>
              </a:rPr>
              <a:t> . </a:t>
            </a:r>
            <a:r>
              <a:rPr lang="en-US" sz="2400" dirty="0" err="1">
                <a:latin typeface="Cooper Black" pitchFamily="18" charset="0"/>
              </a:rPr>
              <a:t>saya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berharap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perancangan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saya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ini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dapat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berjalan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dengan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lancar</a:t>
            </a:r>
            <a:r>
              <a:rPr lang="en-US" sz="2400" dirty="0">
                <a:latin typeface="Cooper Black" pitchFamily="18" charset="0"/>
              </a:rPr>
              <a:t>. </a:t>
            </a:r>
            <a:r>
              <a:rPr lang="en-MY" sz="2400" dirty="0" smtClean="0">
                <a:latin typeface="Cooper Black" pitchFamily="18" charset="0"/>
              </a:rPr>
              <a:t>    </a:t>
            </a:r>
          </a:p>
          <a:p>
            <a:pPr>
              <a:buNone/>
            </a:pPr>
            <a:r>
              <a:rPr lang="en-US" sz="2400" dirty="0" smtClean="0">
                <a:latin typeface="Cooper Black" pitchFamily="18" charset="0"/>
              </a:rPr>
              <a:t>    </a:t>
            </a:r>
            <a:r>
              <a:rPr lang="en-US" sz="2400" dirty="0" err="1">
                <a:latin typeface="Cooper Black" pitchFamily="18" charset="0"/>
              </a:rPr>
              <a:t>Sekian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saja</a:t>
            </a:r>
            <a:r>
              <a:rPr lang="en-US" sz="2400" dirty="0">
                <a:latin typeface="Cooper Black" pitchFamily="18" charset="0"/>
              </a:rPr>
              <a:t> ,  </a:t>
            </a:r>
            <a:r>
              <a:rPr lang="en-US" sz="2400" dirty="0" err="1">
                <a:latin typeface="Cooper Black" pitchFamily="18" charset="0"/>
              </a:rPr>
              <a:t>saya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berharap</a:t>
            </a:r>
            <a:r>
              <a:rPr lang="en-US" sz="2400" dirty="0">
                <a:latin typeface="Cooper Black" pitchFamily="18" charset="0"/>
              </a:rPr>
              <a:t> agar </a:t>
            </a:r>
            <a:r>
              <a:rPr lang="en-US" sz="2400" dirty="0" err="1">
                <a:latin typeface="Cooper Black" pitchFamily="18" charset="0"/>
              </a:rPr>
              <a:t>ramai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lagi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anak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muda</a:t>
            </a:r>
            <a:r>
              <a:rPr lang="en-US" sz="2400" dirty="0">
                <a:latin typeface="Cooper Black" pitchFamily="18" charset="0"/>
              </a:rPr>
              <a:t>  yang </a:t>
            </a:r>
            <a:r>
              <a:rPr lang="en-US" sz="2400" dirty="0" err="1">
                <a:latin typeface="Cooper Black" pitchFamily="18" charset="0"/>
              </a:rPr>
              <a:t>akan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datang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dapat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menceburi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dalam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bidang</a:t>
            </a:r>
            <a:r>
              <a:rPr lang="en-US" sz="2400" dirty="0">
                <a:latin typeface="Cooper Black" pitchFamily="18" charset="0"/>
              </a:rPr>
              <a:t> </a:t>
            </a:r>
            <a:r>
              <a:rPr lang="en-US" sz="2400" dirty="0" err="1">
                <a:latin typeface="Cooper Black" pitchFamily="18" charset="0"/>
              </a:rPr>
              <a:t>seperti</a:t>
            </a:r>
            <a:r>
              <a:rPr lang="en-US" sz="2400" dirty="0">
                <a:latin typeface="Cooper Black" pitchFamily="18" charset="0"/>
              </a:rPr>
              <a:t>  </a:t>
            </a:r>
            <a:r>
              <a:rPr lang="en-US" sz="2400" dirty="0" err="1">
                <a:latin typeface="Cooper Black" pitchFamily="18" charset="0"/>
              </a:rPr>
              <a:t>ini</a:t>
            </a:r>
            <a:r>
              <a:rPr lang="en-US" sz="2800" dirty="0"/>
              <a:t>.</a:t>
            </a:r>
            <a:endParaRPr lang="en-MY" sz="2800" dirty="0"/>
          </a:p>
        </p:txBody>
      </p:sp>
      <p:pic>
        <p:nvPicPr>
          <p:cNvPr id="5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1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201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909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Cooper Black" pitchFamily="18" charset="0"/>
              </a:rPr>
              <a:t>KESIMPULAN</a:t>
            </a:r>
            <a:endParaRPr lang="en-MY" sz="3200" dirty="0"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4422"/>
            <a:ext cx="8929718" cy="5643578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Cooper Black" pitchFamily="18" charset="0"/>
              </a:rPr>
              <a:t>    </a:t>
            </a:r>
            <a:r>
              <a:rPr lang="en-US" dirty="0" err="1" smtClean="0">
                <a:latin typeface="Cooper Black" pitchFamily="18" charset="0"/>
              </a:rPr>
              <a:t>Kesimpulan</a:t>
            </a:r>
            <a:r>
              <a:rPr lang="en-US" dirty="0" smtClean="0">
                <a:latin typeface="Cooper Black" pitchFamily="18" charset="0"/>
              </a:rPr>
              <a:t> </a:t>
            </a:r>
            <a:r>
              <a:rPr lang="en-US" dirty="0">
                <a:latin typeface="Cooper Black" pitchFamily="18" charset="0"/>
              </a:rPr>
              <a:t>yang </a:t>
            </a:r>
            <a:r>
              <a:rPr lang="en-US" dirty="0" err="1">
                <a:latin typeface="Cooper Black" pitchFamily="18" charset="0"/>
              </a:rPr>
              <a:t>dapat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kami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disini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adalah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memahami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prosedur-prosedur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kerja</a:t>
            </a:r>
            <a:r>
              <a:rPr lang="en-US" dirty="0">
                <a:latin typeface="Cooper Black" pitchFamily="18" charset="0"/>
              </a:rPr>
              <a:t> MIG </a:t>
            </a:r>
            <a:r>
              <a:rPr lang="en-US" dirty="0" err="1">
                <a:latin typeface="Cooper Black" pitchFamily="18" charset="0"/>
              </a:rPr>
              <a:t>untuk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kami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membuat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projek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kemahiran</a:t>
            </a:r>
            <a:r>
              <a:rPr lang="en-US" dirty="0">
                <a:latin typeface="Cooper Black" pitchFamily="18" charset="0"/>
              </a:rPr>
              <a:t> yang </a:t>
            </a:r>
            <a:r>
              <a:rPr lang="en-US" dirty="0" err="1">
                <a:latin typeface="Cooper Black" pitchFamily="18" charset="0"/>
              </a:rPr>
              <a:t>ada</a:t>
            </a:r>
            <a:r>
              <a:rPr lang="en-US" dirty="0">
                <a:latin typeface="Cooper Black" pitchFamily="18" charset="0"/>
              </a:rPr>
              <a:t>. </a:t>
            </a:r>
            <a:r>
              <a:rPr lang="en-US" dirty="0" err="1">
                <a:latin typeface="Cooper Black" pitchFamily="18" charset="0"/>
              </a:rPr>
              <a:t>Selain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itu</a:t>
            </a:r>
            <a:r>
              <a:rPr lang="en-US" dirty="0">
                <a:latin typeface="Cooper Black" pitchFamily="18" charset="0"/>
              </a:rPr>
              <a:t>, </a:t>
            </a:r>
            <a:r>
              <a:rPr lang="en-US" dirty="0" err="1">
                <a:latin typeface="Cooper Black" pitchFamily="18" charset="0"/>
              </a:rPr>
              <a:t>walaupun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kerjanya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agak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rumit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tetapi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kami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dapat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menghasilkan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kerja</a:t>
            </a:r>
            <a:r>
              <a:rPr lang="en-US" dirty="0">
                <a:latin typeface="Cooper Black" pitchFamily="18" charset="0"/>
              </a:rPr>
              <a:t> yang </a:t>
            </a:r>
            <a:r>
              <a:rPr lang="en-US" dirty="0" err="1">
                <a:latin typeface="Cooper Black" pitchFamily="18" charset="0"/>
              </a:rPr>
              <a:t>baik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dan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seragam</a:t>
            </a:r>
            <a:r>
              <a:rPr lang="en-US" dirty="0">
                <a:latin typeface="Cooper Black" pitchFamily="18" charset="0"/>
              </a:rPr>
              <a:t>. </a:t>
            </a:r>
            <a:r>
              <a:rPr lang="en-US" dirty="0" err="1">
                <a:latin typeface="Cooper Black" pitchFamily="18" charset="0"/>
              </a:rPr>
              <a:t>Walau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bagai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manapun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kami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dapat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memahami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teknik-teknik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penggunaan</a:t>
            </a:r>
            <a:r>
              <a:rPr lang="en-US" dirty="0">
                <a:latin typeface="Cooper Black" pitchFamily="18" charset="0"/>
              </a:rPr>
              <a:t> MIG </a:t>
            </a:r>
            <a:r>
              <a:rPr lang="en-US" dirty="0" err="1">
                <a:latin typeface="Cooper Black" pitchFamily="18" charset="0"/>
              </a:rPr>
              <a:t>lebih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mendalam</a:t>
            </a:r>
            <a:r>
              <a:rPr lang="en-US" dirty="0">
                <a:latin typeface="Cooper Black" pitchFamily="18" charset="0"/>
              </a:rPr>
              <a:t> </a:t>
            </a:r>
            <a:r>
              <a:rPr lang="en-US" dirty="0" err="1">
                <a:latin typeface="Cooper Black" pitchFamily="18" charset="0"/>
              </a:rPr>
              <a:t>lagi</a:t>
            </a:r>
            <a:endParaRPr lang="en-MY" dirty="0">
              <a:latin typeface="Cooper Black" pitchFamily="18" charset="0"/>
            </a:endParaRPr>
          </a:p>
          <a:p>
            <a:pPr>
              <a:buNone/>
            </a:pPr>
            <a:endParaRPr lang="en-MY" dirty="0"/>
          </a:p>
        </p:txBody>
      </p:sp>
      <p:pic>
        <p:nvPicPr>
          <p:cNvPr id="5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54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201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Cooper Black" pitchFamily="18" charset="0"/>
              </a:rPr>
              <a:t>LAMPIRAN</a:t>
            </a:r>
            <a:endParaRPr lang="en-MY" sz="3200" dirty="0">
              <a:latin typeface="Cooper Black" pitchFamily="18" charset="0"/>
            </a:endParaRPr>
          </a:p>
        </p:txBody>
      </p:sp>
      <p:pic>
        <p:nvPicPr>
          <p:cNvPr id="11" name="Picture 10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2995"/>
            <a:ext cx="9144000" cy="68909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2786050" y="928670"/>
            <a:ext cx="3611560" cy="782638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oper Black" pitchFamily="18" charset="0"/>
              </a:rPr>
              <a:t>MINI-BED</a:t>
            </a:r>
          </a:p>
          <a:p>
            <a:endParaRPr lang="en-MY" dirty="0">
              <a:latin typeface="Cooper Black" pitchFamily="18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en-US" dirty="0"/>
              <a:t> </a:t>
            </a:r>
            <a:endParaRPr lang="en-MY" dirty="0"/>
          </a:p>
        </p:txBody>
      </p:sp>
      <p:pic>
        <p:nvPicPr>
          <p:cNvPr id="8" name="Picture 1" descr="DSC0160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1571612"/>
            <a:ext cx="4572032" cy="422033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2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400"/>
                            </p:stCondLst>
                            <p:childTnLst>
                              <p:par>
                                <p:cTn id="19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400"/>
                            </p:stCondLst>
                            <p:childTnLst>
                              <p:par>
                                <p:cTn id="24" presetID="42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2018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24149_390847277144_390707117144_3688990_5423872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2995"/>
            <a:ext cx="9144000" cy="68909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8596" y="428604"/>
            <a:ext cx="4040188" cy="639762"/>
          </a:xfrm>
        </p:spPr>
        <p:txBody>
          <a:bodyPr>
            <a:normAutofit fontScale="92500" lnSpcReduction="20000"/>
          </a:bodyPr>
          <a:lstStyle/>
          <a:p>
            <a:r>
              <a:rPr lang="en-US" dirty="0">
                <a:latin typeface="Cooper Black" pitchFamily="18" charset="0"/>
              </a:rPr>
              <a:t>GAMBAR BERSAMA PEMILIK BENGKEL</a:t>
            </a:r>
            <a:endParaRPr lang="en-MY" dirty="0">
              <a:latin typeface="Cooper Black" pitchFamily="18" charset="0"/>
            </a:endParaRPr>
          </a:p>
        </p:txBody>
      </p:sp>
      <p:pic>
        <p:nvPicPr>
          <p:cNvPr id="7" name="Content Placeholder 6" descr="DSC01576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28596" y="1571612"/>
            <a:ext cx="3643338" cy="485778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Content Placeholder 7" descr="DSC01578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4643438" y="1739639"/>
            <a:ext cx="3504207" cy="46722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1" name="Rectangle 10"/>
          <p:cNvSpPr/>
          <p:nvPr/>
        </p:nvSpPr>
        <p:spPr>
          <a:xfrm>
            <a:off x="4857752" y="428604"/>
            <a:ext cx="38576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Cooper Black" pitchFamily="18" charset="0"/>
              </a:rPr>
              <a:t>GAMBAR BERSAMA PEMILIK BENGKEL</a:t>
            </a:r>
            <a:endParaRPr lang="en-MY" sz="2400" dirty="0" smtClean="0">
              <a:latin typeface="Cooper Black" pitchFamily="18" charset="0"/>
            </a:endParaRPr>
          </a:p>
        </p:txBody>
      </p:sp>
      <p:pic>
        <p:nvPicPr>
          <p:cNvPr id="13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  <p:pic>
        <p:nvPicPr>
          <p:cNvPr id="14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367738" y="65103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600"/>
                            </p:stCondLst>
                            <p:childTnLst>
                              <p:par>
                                <p:cTn id="2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600"/>
                            </p:stCondLst>
                            <p:childTnLst>
                              <p:par>
                                <p:cTn id="26" presetID="54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600"/>
                            </p:stCondLst>
                            <p:childTnLst>
                              <p:par>
                                <p:cTn id="34" presetID="52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35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600"/>
                            </p:stCondLst>
                            <p:childTnLst>
                              <p:par>
                                <p:cTn id="4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600"/>
                            </p:stCondLst>
                            <p:childTnLst>
                              <p:par>
                                <p:cTn id="4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2018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>
                <p:cTn id="5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24149_390747382144_390707117144_3688874_1641791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28860" y="642918"/>
            <a:ext cx="4040188" cy="639762"/>
          </a:xfrm>
        </p:spPr>
        <p:txBody>
          <a:bodyPr/>
          <a:lstStyle/>
          <a:p>
            <a:r>
              <a:rPr lang="en-US" dirty="0">
                <a:latin typeface="Cooper Black" pitchFamily="18" charset="0"/>
              </a:rPr>
              <a:t>AHLI KUMPULAN 5</a:t>
            </a:r>
            <a:endParaRPr lang="en-MY" dirty="0">
              <a:latin typeface="Cooper Black" pitchFamily="18" charset="0"/>
            </a:endParaRPr>
          </a:p>
        </p:txBody>
      </p:sp>
      <p:pic>
        <p:nvPicPr>
          <p:cNvPr id="22529" name="Picture 4" descr="DSC0164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1428736"/>
            <a:ext cx="5572164" cy="48785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3000" fill="hold"/>
                                        <p:tgtEl>
                                          <p:spTgt spid="225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200"/>
                            </p:stCondLst>
                            <p:childTnLst>
                              <p:par>
                                <p:cTn id="15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00"/>
                            </p:stCondLst>
                            <p:childTnLst>
                              <p:par>
                                <p:cTn id="21" presetID="3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2018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24149_390747382144_390707117144_3688874_1641791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4346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85720" y="271462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  <a:latin typeface="Cooper Black" pitchFamily="18" charset="0"/>
              </a:rPr>
              <a:t>SEKIAN TERIMA KASIH..</a:t>
            </a:r>
            <a:endParaRPr lang="en-MY" dirty="0">
              <a:solidFill>
                <a:srgbClr val="00B0F0"/>
              </a:solidFill>
              <a:latin typeface="Cooper Black" pitchFamily="18" charset="0"/>
            </a:endParaRPr>
          </a:p>
        </p:txBody>
      </p:sp>
      <p:pic>
        <p:nvPicPr>
          <p:cNvPr id="9" name="faizal tahir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1533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000" tmFilter="0,0; .5, 0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2018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7" grpId="0"/>
      <p:bldP spid="7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349</TotalTime>
  <Words>840</Words>
  <Application>Microsoft Office PowerPoint</Application>
  <PresentationFormat>On-screen Show (4:3)</PresentationFormat>
  <Paragraphs>77</Paragraphs>
  <Slides>18</Slides>
  <Notes>1</Notes>
  <HiddenSlides>0</HiddenSlides>
  <MMClips>19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Slide 1</vt:lpstr>
      <vt:lpstr>  </vt:lpstr>
      <vt:lpstr>NAMA SYRIKAT</vt:lpstr>
      <vt:lpstr>PENGENALAN</vt:lpstr>
      <vt:lpstr>MINI-BED</vt:lpstr>
      <vt:lpstr>PENGENALAN SYARIKAT</vt:lpstr>
      <vt:lpstr>Slide 7</vt:lpstr>
      <vt:lpstr>LANGKAH KERJA</vt:lpstr>
      <vt:lpstr>Slide 9</vt:lpstr>
      <vt:lpstr>TEMURAMAH</vt:lpstr>
      <vt:lpstr>Slide 11</vt:lpstr>
      <vt:lpstr>Slide 12</vt:lpstr>
      <vt:lpstr>Slide 13</vt:lpstr>
      <vt:lpstr>KESIMPULAN</vt:lpstr>
      <vt:lpstr>LAMPIRAN</vt:lpstr>
      <vt:lpstr>Slide 16</vt:lpstr>
      <vt:lpstr>Slide 17</vt:lpstr>
      <vt:lpstr>SEKIAN TERIMA KASIH..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Q31</dc:creator>
  <cp:lastModifiedBy>Q31</cp:lastModifiedBy>
  <cp:revision>35</cp:revision>
  <dcterms:created xsi:type="dcterms:W3CDTF">2010-04-07T10:35:43Z</dcterms:created>
  <dcterms:modified xsi:type="dcterms:W3CDTF">2010-04-07T16:25:33Z</dcterms:modified>
</cp:coreProperties>
</file>